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резких изменений климатических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погода меняется быстро, а готовность к ней снижает риски.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 погоды — это не просто неудобство, а возможная угроза. Если температура, осадки, ветер или влажность меняются слишком быстро, обычный день может превратиться в ситуацию риска.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погода: как её распознать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середины XX века
</a:t>
            </a:r>
            <a:endParaRPr lang="en-US" sz="3454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чаще наблюдаются жаркие дни и сильные осадки.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подтверждают многолетние наблюдения: экстремальная жара и ливни стали появляться чаще и наносить больший ущерб.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МГЭИК (IPCC), оценочные доклады по изменению климата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опасных явлений: жара, ливни и засухи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рост экстремальных погодных эпизодов и их взаимное усиление в засушливые периоды.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фон температуры и суше почва, тем опаснее становятся и жара, и ливни.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 наблюдениям МГЭИК (IPCC) и метеонаблюдениям за последние десятилетия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жары на здоровье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ускоряет потерю воды организмом, вызывает слабость, головную боль и риск теплового удара. У детей, пожилых людей и людей с хроническими заболеваниями симптомы появляются быстрее.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длительного перегрева возрастает нагрузка на сердце и дыхательную систему. Особенно опасно долго находиться на солнце без воды, тени и перерывов на отдых.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сферы жизни страдают от климатических изменений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какие погодные явления опасны для разных сфер и к чему они приводят.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погодное событие часто запускает несколько проблем сразу: от здоровья людей до работы транспорта и инфраструктуры.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ОБЗР и наблюдаемым последствиям опасной погоды
</a:t>
            </a:r>
            <a:endParaRPr lang="en-US" sz="13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 продовольственная безопасность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лишает растения влаги, замедляет их рост и снижает урожайность пшеницы, кукурузы, овощей и кормовых культур.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 град способны за несколько часов повредить или уничтожить посевы, особенно если почва уже переувлажнена или размыта.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падает, уменьшаются запасы продуктов, растут трудности у фермеров и повышаются цены в магазинах.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последствий засухи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природное явление запускает несколько опасных последствий для людей, природы и экономики.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200" y="1483351"/>
            <a:ext cx="299025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 засухе и ливнях меняется качество воды
</a:t>
            </a:r>
            <a:endParaRPr lang="en-US" sz="2499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Мелеют источники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засухе падает уровень рек, водохранилищ и колодцев, поэтому чистой воды становится меньше, а её подача требует строгой экономии и контроля.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загрязняется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дожди смывают в водоёмы грязь, мусор, нефтепродукты и микроорганизмы с дорог, дворов и полей.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риск заболеваний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труднее очищается, а перебои с водоснабжением повышают риск кишечных инфекций и бытовых проблем.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школа и город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краткие перебои с чистой водой мешают работе школы, учреждений и городской инфраструктуры, особенно в жару и после ливней.
</a:t>
            </a:r>
            <a:endParaRPr lang="en-US" sz="12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осадки и риск подтоплений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экстремальном ливне вода быстро накапливается на улицах, где сток не успевает её принять.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 короче ливень, тем выше шанс подтопления дворов, переходов и проезжей части.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 принципу работы ливневой канализации и типичным сезонным эпизодам осадков
</a:t>
            </a:r>
            <a:endParaRPr lang="en-US" sz="12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городом во время опасной погоды
</a:t>
            </a:r>
            <a:endParaRPr lang="en-US" sz="2518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 не выдерживает зноя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сильную жару дорожное покрытие становится мягче, на нём появляются волны и трещины. Техника перегревается, а движение транспорта замедляется, потому что поверхности и машины работают с повышенной нагрузкой.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за несколько минут меняет улицу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дождь идёт слишком быстро и долго, вода не успевает уйти в ливнёвки. Проезжая часть превращается в поток, машины застревают в воде, а тротуары и переходы становятся опасными для пешеходов.
</a:t>
            </a:r>
            <a:endParaRPr lang="en-US" sz="9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реагирует природа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начинают цвести раньше или позже обычного, а животные меняют сроки размножения и миграций. Если тепло и осадки резко меняются, природный ритм нарушается.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видов перемещается севернее или выше в горы, где условия становятся более подходящими. Но не все успевают найти новые места обитания и достаточно быстро приспособиться.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уменьшается число видов в лесах, степях, озёрах и реках. Нарушаются пищевые цепи: если исчезает один вид, страдают те, кто зависит от него.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усиливаются лесные пожары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лесная подстилка и сильнее ветер, тем быстрее огонь переходит с места на место.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создают основу для пожара, а неосторожность людей часто становится его началом.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факторов риска по материалам МЧС России и общепринятым наблюдениям об условиях распространения лесных пожаров
</a:t>
            </a:r>
            <a:endParaRPr lang="en-US" sz="9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особенно уязвимы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Перегрев наступает быстрее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ребёнка хуже переносит жару: перегрев и обезвоживание могут развиться раньше, чем у взрослого, особенно во время активных игр или долгой дороги.
</a:t>
            </a:r>
            <a:endParaRPr lang="en-US" sz="1306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Учёба зависит от погоды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Паводок, сильный снегопад, мороз или дым от пожара могут отменить занятия и сделать путь в школу опасным. Ребёнок сильнее зависит от условий вокруг него.
</a:t>
            </a:r>
            <a:endParaRPr lang="en-US" sz="1306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события остаётся тревога
</a:t>
            </a:r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опасность миновала, у детей может надолго сохраниться страх повторения ситуации. Поэтому им особенно важны поддержка взрослых и понятные правила безопасности.
</a:t>
            </a:r>
            <a:endParaRPr lang="en-US" sz="12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опасных событий последних лет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экстремальная погода в разных странах вызывает разные, но похожие по последствиям проблемы.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 происходят в разных регионах мира и нарушают повседневную жизнь, транспорт, сельское хозяйство и безопасность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сообщения о крупных погодных событиях 2021–2024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уменьшают ущерб от опасной погоды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общем алгоритме подготовки и реагирования при угрозе неблагоприятных погодных явлений.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зелёных зон в снижении риска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газоны дают тень, охлаждают воздух и помогают городу легче переносить жару. Они уменьшают эффект «городского острова тепла», когда улицы и здания сильно нагреваются.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также частично удерживают дождевую воду, поэтому ливни вызывают меньше подтоплений. Кроме того, они уменьшают пыль и делают воздух чище и комфортнее для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2075" y="1571326"/>
            <a:ext cx="299025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школа и семья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Питьевой режим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жаркие дни важно чаще пить воду, носить головной убор и выбирать тень для отдыха. Это помогает избежать перегрева и сохранять нормальное самочувствие.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прогноза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заранее узнать о ливне, грозе, гололёде или сильном ветре, можно спланировать дорогу и одежду. Это снижает риск опозданий, травм и лишнего стресса.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вокруг школы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ливнёвок и территории от мусора помогает воде быстрее уходить после дождя. В засуху полезно экономить воду и использовать её разумно.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грозы, паводка, мороза или дыма от пожара нужно следовать правилам и указаниям взрослых. Так можно избежать травм и ухудшения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климатических факторов и последствий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по-разному воздействуют на повседневную жизнь, но ни один не остаётся без последствий.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уязвимость у здоровья и сельского хозяйства: эти сферы быстрее всего реагируют на жару, засуху, ливни и морозы.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влиянию неблагоприятной погоды на здоровье, хозяйство и инфраструктуру
</a:t>
            </a:r>
            <a:endParaRPr lang="en-US" sz="10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опасной погоде — часть безопасности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 погоды затрагивают здоровье, урожай, воду, транспорт и природу. Если заранее знать признаки опасности и соблюдать правила, можно заметно уменьшить риск для людей и имущества.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2026-05-21T03:45:39Z</dcterms:created>
  <dcterms:modified xsi:type="dcterms:W3CDTF">2026-05-21T03:45:39Z</dcterms:modified>
</cp:coreProperties>
</file>