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954238"/>
            <a:ext cx="41433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Сергеевич Пушкин (1799–1837): поэт, писатель и основатель современного русского литературного языка.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3375" y="1127875"/>
            <a:ext cx="5853600" cy="1652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 — главный поэт русской литературы
</a:t>
            </a:r>
            <a:endParaRPr lang="en-US" sz="3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имя Пушкина важно для школьников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писал стихи, сказки, повести, поэмы и роман в стихах. Его читают в школе уже с начальных классов и изучают дальше. В 5 классе особенно близки сказки, стихи о природе, дружбе и родине — благодаря простому, выразительному языку.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Пушкина в Москве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родился в Москве. В дальнейшем этот город станет важной частью его биографии и культурной памяти.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июня 1799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рос в дворянской семье, где ценили чтение и разговоры о литературе. Окружающая культурная среда помогала ему рано полюбить слово.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Дворянская семья и книги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Арина Родионовна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Няня Арина Родионовна рассказывала сказки и народные истории. Раннее знакомство с устной речью и книгами укрепило интерес к языку.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1811 году Пушкин поступил в Царскосельский лицей и учился там до 1817 года. Лицей стал для него пространством учёбы и первых литературных побед: стихи замечали учителя и товарищи.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первые признанные опыты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друзей Пушкина были Иван Пущин и Вильгельм Кюхельбекер. Лицейские годы запомнились ему и крепкой дружбой, и тем, что талант постепенно становился уверенным и узнаваемым.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Дружба, учителя и рост таланта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Царскосельский лицей — школа Пушкина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021733"/>
            <a:ext cx="4684800" cy="22872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 А. С. Пушкина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жизнь, наполненная учёбой, ссылками, творчеством и важными личными событиями.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Пушкина была недолгой, но за 37 лет он успел пережить заметные этапы и создать множество произведений.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биографии А. С. Пушкина (обобщённо).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Пушкина часто звучат дружба и любовь: он показывает, как чувства меняют человека и как важно сохранять верность себе. От радости до грусти — всё выражено точно.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место занимают свобода и человеческая честь. Пушкин умеет говорить о достоинстве без лишних слов, так что мысль легко запоминается и понимается.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важная тема — природа и Родина. Красивые описания помогают почувствовать настроение пейзажа и увидеть связь между человеком и окружающим миром.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встречаются в стихах Пушкина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творчества Пушкина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суммирует основные направления, а лирика занимает наибольшую долю: Пушкин создал много стихотворений разных настроений.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жанров показывает, что Пушкин умел говорить «про чувства» и «про жизнь» в разных формах — от сказки до романа и драмы.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2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справка по жанрам произведений А. С. Пушкина (без привязки к количественным подсчётам отдельных изданий).
</a:t>
            </a:r>
            <a:endParaRPr lang="en-US" sz="12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68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Михайловское — время уединения и работы
</a:t>
            </a:r>
            <a:endParaRPr lang="en-US" sz="2968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1824–1826 годах Пушкин жил в Михайловском. Здесь было меньше шума и больше времени для чтения, размышлений и спокойной работы. Он внимательно наблюдал быт деревни и людей вокруг.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Тишина, в которой рождаются новые строки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«Евгения Онегина»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период уединения Пушкин продолжал писать роман в стихах «Евгений Онегин». Его мысли не ограничивались страницами: в произведении постепенно складывались размышления о характере человека и о том, как течёт жизнь.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Михайловском Пушкин особенно тонко чувствовал природу. Он обращался к темам судьбы, России и человеческих переживаний, словно проверяя слова на живых наблюдениях. Так личные впечатления помогали точнее находить главную мысль.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подсказка смысла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9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роман в стихах «Евгений Онегин»
</a:t>
            </a:r>
            <a:endParaRPr lang="en-US" sz="2659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работы: замысел → главы → публикация частями → завершение.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667" y="3023153"/>
            <a:ext cx="4063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9264" y="3023153"/>
            <a:ext cx="46440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1454" y="1034740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 и его герои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Умный, но разочарованный молодой человек, который устал от привычной жизни. Его образ помогает увидеть, как выбор и настроение могут менять отношения с людьми.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Онегин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Ленский — мечтательный поэт, а Ольга — весёлая и простая невеста. Через эти характеры Пушкин показывает разные взгляды на жизнь и любовь.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Ленский и Ольга Ларина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Честная, глубокая и сильная героиня. В её поступках чувствуется внутренняя правда, поэтому Татьяна стала одним из самых любимых женских образов в литературе.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Ларина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произведения Пушкина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литературы эти тексты помогают одновременно развивать чтение, обсуждение поступков героев и понимание языка — от сказочного ритма до исторических событий.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круг самых изучаемых произведений; реальная «частота чтения» зависит от класса и конкретной школьной программы.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произведений: школьные курсы литературы (составление по учебной традиции, условные уровни)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Пушкина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создал пять знаменитых сказок в стихах: в них есть повтор, чёткий ритм, запоминающиеся персонажи и волшебные превращения, а народные мотивы делают истории особенно близкими детям.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легко читать и слушать вслух: фразы звучат музыкально, а события развиваются понятным шаг за шагом — так ребёнку проще следить за смыслом и эмоциями героев.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«Сказка о мёртвой царевне и о семи богатырях» учит уважению и терпению: добро побеждает благодаря характеру героев и их способности сохранять человечность даже в трудностях.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«Сказка о царе Салтане» рассказывает о чудесах и испытаниях, которые открывают истинную ценность верности и доброты, а «Сказка о рыбаке и рыбке» показывает цену жадности.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925565"/>
            <a:ext cx="4684800" cy="164656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Пушкина и их качества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персонажи разных произведений и их главные качества. Итог: герои запоминаются как живые люди с понятными мотивами и поступками.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персонажам произведений А. С. Пушкина, используемым в школьном чтении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героев — разные характеры, но их объединяет ясная нравственная проблематика: как человек выбирает и отвечает за свои поступки.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история России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«Капитанская дочка», «Борис Годунов» и «Полтава» Пушкин обращается к судьбам людей на фоне больших событий. Так история становится не отвлечённой датой, а личным опытом героев.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особенно интересуют народ, власть и бунт, а также ответственность за решения. Когда мы видим поступки конкретных персонажей, прошлое легче понять и обсуждать на уроке.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события жизни Пушкина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событий выстроен по известной исторической последовательности (1837 год).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850" y="1756850"/>
            <a:ext cx="4680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3600" y="1782850"/>
            <a:ext cx="468000" cy="41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75" y="1756250"/>
            <a:ext cx="410550" cy="469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Пушкина: простота и красота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5998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сделал литературный язык понятнее и ближе к живой речи. Благодаря точным формулировкам смысл проступает сразу — читателю легче следить за мыслью автора.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2097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и точность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5360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Пушкина много ритма и звучности: короткие фразы складываются в мелодию. Поэтому строки легко читать вслух и запоминать без лишних усилий.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6347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текста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073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эпитеты и образные сравнения помогают представить героев и пейзажи. Речь становится «картинкой», которая помогает понимать чувства и настроение персонажей.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69172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детали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лирики Пушкина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Пушкина охватывает разные эмоциональные «режимы»: от лёгкой радости до серьёзных раздумий. Даже один и тот же мотив раскрывается по-разному в разные годы.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график передаёт общий сдвиг интересов: от мечты и радости к размышлениям о времени и человеческой судьбе, сохраняя темы, близкие всем возрастам.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Тематическое обобщение по корпусу стихотворений Пушкина (условная визуализация без точных измерений)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63903"/>
            <a:ext cx="464400" cy="4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6762" y="1038103"/>
            <a:ext cx="40635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89543"/>
            <a:ext cx="464400" cy="3715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6762" y="2943103"/>
            <a:ext cx="40635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 школьной программе и в культуре
</a:t>
            </a:r>
            <a:endParaRPr lang="en-US" sz="2985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Пушкина изучают в школе последовательно: от знакомства с базовыми текстами до более глубокого анализа образов и языка, поэтому его имя сопровождает учёбу многие годы.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на каждом этапе обучения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поэта связано с 6 июня — днём рождения Пушкина и Днём русского языка. Это делает разговор о литературе частью культурных событий, а не только уроков.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июня и День русского языка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сказкам и повестям ставят спектакли, снимают фильмы и мультфильмы. Так сюжеты Пушкина продолжают жить в современной форме и становятся понятнее детям.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Театр, фильмы и мультфильмы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строки Пушкина переходят в речь как крылатые выражения. Это показывает, что язык писателя работает и спустя время — в живых разговорах.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Крылатые выражения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соединяет в книгах увлекательный сюжет, разнообразных героев и выразительный русский язык. Поэтому читатель не просто узнаёт содержание, а учится понимать мотивы поступков.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помогают лучше разбираться в чувствах людей: радости и грусти, сомнениях и выборе. От этого разговор о литературе становится ближе личному опыту.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Пушкина также открывают историю России через судьбы конкретных персонажей. Так прошлое становится понятным и живым, а богатство речи сохраняется в новых поколениях читателей.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Пушкина читают до сих пор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00" y="362058"/>
            <a:ext cx="4652700" cy="21945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150" y="4122700"/>
            <a:ext cx="8423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 создал произведения, которые стали основой русской литературы для детей и взрослых. Он писал стихи, сказки, поэмы, повести и драму, а жизнь длилась 37 лет. Наследие — язык, мудрые герои и книги, читаемые уже более двух веков.
</a:t>
            </a:r>
            <a:endParaRPr lang="en-US" sz="1258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738425"/>
            <a:ext cx="84237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Пушкин — классик, которого знают все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2026-05-12T21:28:59Z</dcterms:created>
  <dcterms:modified xsi:type="dcterms:W3CDTF">2026-05-12T21:28:59Z</dcterms:modified>
</cp:coreProperties>
</file>