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What Colour?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цвета и учимся говорить о них по-английски.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быстро описывать предметы и лучше понимать картинки, задания и ответы. В этом разделе мы выучим простые слова и научимся говорить о цвете короткими фразами без лишних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вокруг нас по-английски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blue, yellow — самые заметные цвета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 — яркий и понятный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легко запомнить: он часто встречается на яблоках, сердцах и машинах. Этот цвет сразу привлекает внимание и часто появляется в детских картинках и играх.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 — цвет неба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напоминает о небе, море и прохладной воде. Это спокойный и знакомый цвет, который дети часто видят каждый день, поэтому слово быстро входит в память.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 — свет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 связан с солнцем, лимоном и звёздами. Он выглядит радостно и ярко, а потому часто используется в рисунках, где нужно показать свет и хорошее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923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48" y="1508125"/>
            <a:ext cx="2129203" cy="198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легко заметить на траве, листьях и лягушке у пруда. Этот цвет часто встречается и в школе: например, на доске с зелёным покрытием. Он помогает описывать природу и знакомые вещи очень просто.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Оранжевый цвет в быту
</a:t>
            </a:r>
            <a:pPr algn="ctr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Orange можно увидеть у апельсина, тыквы и моркови. Он также встречается на дорожных конусах, поэтому сразу бросается в глаза. Такое слово удобно использовать, когда нужно назвать яркий предмет без длинного объяснения.
</a:t>
            </a:r>
            <a:endParaRPr lang="en-US" sz="101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и orange в жизни вокруг нас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Black, white и grey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 — тёмный и чёткий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подходит для кошки, доски и некоторых ботинок. Это слово помогает описывать предметы, которые выглядят очень тёмными и заметными на фоне светлых вещей.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 — чистый и светлый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можно сказать о бумаге, снеге и облаках. Этот цвет часто ассоциируется с чистотой и светом, поэтому его легко узнать на картинках и в классе.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 — спокойный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Grey подходит для камня, пасмурного неба и некоторых животных, например мыши. Он помогает назвать не яркий, а более спокойный и нейтральный цвет.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Pink, purple и brown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 — нежный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 часто встречается в игрушках, цветах и одежде. Его легко заметить на картинках и в витринах, а ещё он помогает делать описание предметов более точным и красивым.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Purple — необычный и яркий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Purple удобно использовать, когда нужно назвать цвет фломастера, цветка или платья. Это слово расширяет словарь и делает речь более интересной для маленького ученика.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 — цвет дерева и шоколада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 связан с деревом, шоколадом, медведем и картонной коробкой. Этот цвет часто встречается в знакомых предметах, поэтому слово легко связать с реальными вещами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1871425"/>
            <a:ext cx="5299500" cy="123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спросить о цвете одного предмета, говорят: What colour is it? В ответе обычно используют короткую форму: It is red, It is blue или It is green.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312269"/>
            <a:ext cx="5299500" cy="123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colour пишется по британскому варианту английского языка. Такое написание часто встречается в школьных учебниках, поэтому его важно запомнить и узнавать без труда.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colour is it?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предметов два или больше, спрашивают: What colours are they? Такой вопрос помогает узнать сразу несколько цветов и подходит для картинок с разными предметами.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во 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используют форму They are red and blue или They are yellow, green and orange. Короткая фраза звучит естественно и подходит для парных предметов и групп.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для двух карандашей, нескольких шариков, кубиков или флажков. Ребёнок может посмотреть на картинку и сразу назвать все цвета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90" y="1208022"/>
            <a:ext cx="2129203" cy="1984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 рюкзак
</a:t>
            </a:r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легко найти цвета на пенале и рюкзаке. Они бывают красными, синими, зелёными или чёрными, поэтому ученик может быстро назвать знакомый предмет и его цвет по-английски.
</a:t>
            </a:r>
            <a:endParaRPr lang="en-US" sz="1265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карандаши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карандаши и учебные карточки тоже помогают тренировать цвета. Один взгляд — и уже можно сказать, какой оттенок у обложки, корпуса или рисунка. Это очень удобно для коротких ответов.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кубики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кубики дают много ярких примеров для повторения. На них можно увидеть разные цвета сразу, а значит, легко сравнивать предметы и вспоминать новые слова без долгих пауз.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классе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природе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помогает описать небо и воду. Эти объекты дети видят каждый день, поэтому слово быстро запоминается и сразу связывается с привычной картинкой.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 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подходит для травы, листьев и деревьев. Такой цвет особенно заметен на прогулке, где природа будто специально показывает новый урок прямо перед глазами.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цветы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 часто встречается у солнца и цветов. Он выглядит радостно и тепло, поэтому ребёнку легко представить этот цвет даже без подсказки.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 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можно увидеть у ягод и некоторых осенних листьев. Этот яркий цвет помогает заметить, как природа меняется в разное время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 одежде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Футболки и платья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помогает сразу увидеть и назвать цвет: a blue T-shirt, a pink dress или a red hat. Такие примеры знакомы детям и легко превращаются в короткие ответы.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 обувь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носки и коричневые ботинки часто встречаются в школьных примерах. Ребёнок может сравнить картинку со своей одеждой и быстро сказать цвет без долгих раздумий.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одежды удобна для тренировки фразы It is + цвет. Когда предмет перед глазами, ученик увереннее отвечает и не теряется, даже если слов ещё немного.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настроение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кажется ярким, смелым и очень заметным. Он хорошо подходит для сигналов, игрушек и рисунков, где нужно сразу привлечь внимание и не дать глазам скучать.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обычно воспринимается спокойно и мягко. Он напоминает о небе и воде, поэтому рядом с ним легко представить тишину, прохладу и отдых после уроков.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 выглядит весело и солнечно. Этот цвет часто связывают с радостью, светом и движением, поэтому его легко запомнить даже самым младшим школьникам.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напоминает о природе, листьях и свежей траве. Он помогает ученику представить живой, спокойный мир вокруг и лучше различать похожие цвета в 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цвет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построить короткий и правильный ответ о цвете одного предмета или нескольких предметов.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смешиваются цвета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+ yellow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жёлтый вместе дают green. Это одно из самых простых и любимых сочетаний на уроках рисования, потому что результат можно сразу увидеть на бумаге или в красках.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+ yellow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жёлтый связаны с orange. Такое сочетание удобно запоминать по ярким предметам, например по апельсину, тыкве или рисункам с тёплыми оттенками.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+ blue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синий дают purple. Это сочетание особенно интересно детям, потому что из двух знакомых цветов появляется новый оттенок, который сразу хочется попробовать в рисунке.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и порядок цветов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191174" y="2121601"/>
            <a:ext cx="250575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 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показывает, что цвета могут идти в определённом порядке: red, orange, yellow, green, blue, purple. Такой ряд легко повторять вслух и запоминать как красивую цветную дорожку.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8533" y="2121601"/>
            <a:ext cx="250575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радуги нравится детям, потому что он праздничный и узнаваемый. Он помогает связать слова с картинкой и быстрее вспомнить нужный цвет во время ответа на 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по теме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цвет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ищет нужный цвет на картинке, в ряду предметов или в классе. Такое задание тренирует внимание и помогает быстро узнавать слово по внешнему виду.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раскрашивает рисунок по образцу или по инструкции учителя. Здесь важно не только выбрать цвет, но и понять, какой предмет каким оттенком нужно сделать.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пару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пары нужно соединить слово, картинку и цвет. Это помогает лучше запомнить новые слова и не путать похожие обозначения в русском и английском вариантах.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 предмет и говорит короткую фразу по примеру. Такое упражнение учит быстро строить ответ, не забывая нужную форму и порядок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blue и black, white и write, green и grey. Эти слова похожи по звучанию или написанию, поэтому их полезно повторять медленно и внимательно.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слова is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ответе исчезает слово is, и вместо It is red получается просто red. Для темы цветов такая короткость кажется удобной, но в полном ответе она считается ошибкой.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один, нужно говорить It is + цвет. Ошибка появляется, когда ученик случайно использует форму для нескольких предметов и смешивает правила.
</a:t>
            </a:r>
            <a:endParaRPr lang="en-US" sz="1381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и более предметов требуется They are + цвета. Без этого окончания ответ звучит не совсем правильно, даже если сам цвет назван верно.
</a:t>
            </a:r>
            <a:endParaRPr lang="en-US" sz="1386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важно не забывать форму What colour is it? или What colours are they? Медленный повтор помогает не перепутать число и сразу выбрать нужную фразу.
</a:t>
            </a:r>
            <a:endParaRPr lang="en-US" sz="13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984" y="1326700"/>
            <a:ext cx="2940232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Unit 3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 входят red, blue, yellow, green, orange, pink, purple, brown, black, white и grey. Это базовые слова, с которых удобно начинать описание предметов вокруг.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 раздела — What colour is it? и What colours are they? Они помогают спросить о цвете одного предмета или нескольких предметов и получить короткий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диалогов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словарь подходит для коротких разговоров, игр и описаний. С ним ученик может назвать цвет картинки, вещи в классе или предмета дома без лишних сложностей.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раздела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темы ученик уверенно называет основные цвета по-английски и узнаёт их на картинках, в классе, дома и в учебных заданиях.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умеет спросить о цвете предмета с помощью What colour is it? и What colours are they? , не путая один предмет с несколькими.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даёт простой ответ: It is red или They are blue and green. Такая фраза получается короткой, понятной и очень удобной для устного ответа.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может выполнить простые упражнения по теме: выбрать нужный цвет, раскрасить рисунок, сопоставить слово и картинку, а потом спокойно проверить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говорят сами за себя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 помогает ребёнку не только запомнить названия цветов, но и уверенно использовать их в речи. Теперь можно замечать оттенки вокруг, задавать вопросы и отвечать по-английски коротко и правильно.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2026-05-31T02:31:09Z</dcterms:created>
  <dcterms:modified xsi:type="dcterms:W3CDTF">2026-05-31T02:31:09Z</dcterms:modified>
</cp:coreProperties>
</file>