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большие числа по шагам, без путаницы.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чисел больше 1000: большой счёт, понятный способ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тоже делятся спокойно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1000 деление работает так же, как и раньше: важно видеть разряды, делить на одинаковые группы и сразу проверять ответ умножением.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важно помнить: если остаток есть, он не может быть равен делителю или больше его.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всегда меньше делителя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число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3648 удобно видеть как 3 тысячи, 6 сотен, 4 десятка и 8 единиц. Тогда цифры не превращаются в длинный хвостик без смысла.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не потеряться
</a:t>
            </a:r>
            <a:endParaRPr lang="en-US" sz="2813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меньше ошибок в счёте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такой разбор подсказывает, с какой части начать счёт. Ещё он помогает не перепутать разряды и не потерять цифру по дороге.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деления и умножения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деления умножить делитель на частное, получится исходное число. Эта проверка помогает быстро заметить ошибку и не спорить с тетрадкой.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остаток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деление не нацело, умножение даёт число чуть меньше исходного. Потом добавляют остаток и снова получают правильный результат.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закон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чисел правило не меняется. Деление и умножение работают как команда: одно действие помогает проверить другое.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деления столбиком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делении больших чисел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первая цифра меньше делителя, это нормально. Тогда берут две первые цифры, а иногда и три, чтобы начать деление с подходящего 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1248 ÷ 6 сначала смотрят на 12, потому что 1 слишком мало. Так выбирают число, которое уже можно разделить без спешки.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ошибка и не хитрость математики. Просто число надо прочитать внимательно, как дорожный знак: сначала одна цифра, потом две, а если нужно — три.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деление начинается не с первой цифры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 остатка: 2400 ÷ 6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заметить, что 2400 — это 24 сотни. А 24 сотни делятся на 6 без труда, поэтому получается 400, и ни одной лишней единицы не остаётся.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простая: 400 × 6 = 2400. Такой пример показывает, что большие числа легче делить, если видеть в них удобные части, а не только длинный ряд цифр.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равно 313, а остаток показывает, что деление не было ровным до конца.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после деления, потому что это меньше делителя
</a:t>
            </a:r>
            <a:endParaRPr lang="en-US" sz="2543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цифру частного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цифры в столбике через сравнение и проверку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ребята путают разряды: сотни принимают за десятки, а тысячи теряют по дороге. Из-за этого число записывается верно только на вид, а ответ получается неправильным.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пропустить следующую цифру после вычитания. Тогда деление будто «замирает» на месте, и часть числа остаётся неиспользованной, хотя по шагам уже пора двигаться 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слишком большую цифру в частном. Тогда произведение получается больше нужного, и приходится исправлять запись. Это не беда, если проверять каждый шаг спокойно.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важно вычитать точно. Одна забытая единица меняет весь ответ, поэтому аккуратная запись, внимание к вычислению и проверка помогают избежать лишних исправлений.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деление помогает в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по полкам
</a:t>
            </a:r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нужно разложить 1680 тетрадей по 6 полкам. Деление быстро показывает, сколько тетрадей получит каждая полка, чтобы всё было честно и удобно. Без такого счёта легко запутаться в большом количестве предметов.
</a:t>
            </a:r>
            <a:endParaRPr lang="en-US" sz="161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 для сладкого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1200 конфет раскладывают по пакетам для гостей. Деление помогает сделать одинаковые наборы, чтобы никому не досталось меньше или больше. Так сладости распределяются аккуратно, а счёт остаётся точным.
</a:t>
            </a:r>
            <a:endParaRPr lang="en-US" sz="160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 листовками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2500 листовок делят по 5 коробкам для раздачи. С помощью деления легко узнать, сколько листовок положить в каждую коробку. Это экономит время и помогает не сбиться при большом счёте.
</a:t>
            </a:r>
            <a:endParaRPr lang="en-US" sz="17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можно делить по частям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видим удобную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можно рассмотреть не целиком, а как набор сотен или тысяч. Это помогает заметить часть, которую удобно делить сразу.
</a:t>
            </a:r>
            <a:endParaRPr lang="en-US" sz="1735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считаем без лишней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3600 можно представить как 36 сотен. Тогда деление на 9 становится понятнее, потому что считать можно по знакомой части.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получаем простой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36 сотен делят на 9, выходит 4 сотни, то есть 400. Такой способ особенно полезен, если в числе много нулей.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деления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проверить частное с помощью умножения и остатка.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863" y="1451264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делить быстрее
</a:t>
            </a:r>
            <a:endParaRPr lang="en-US" sz="3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таблицы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таблица умножения хорошо выучена, цифру частного подобрать легче. Ребёнок быстрее замечает подходящее произведение и не останавливается на каждом шаге слишком надолго.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сразу увидеть, верно ли найдено частное. Если результат совпадает с исходным числом или почти совпадает с остатком, значит счёт идёт правильно.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остановок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произведения вроде 12, 24, 36 и 48 экономят время. Деление столбиком становится спокойнее, потому что не нужно каждый раз начинать поиск с нуля.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счёте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запомнены простые пары чисел, тем увереннее ребёнок работает с большими числами. Математика перестаёт пугать и начинает вести себя почти по-дружески.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 нулями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1000, 1200, 1500, 2400 и 3600 легко рассматривать по разрядам. В них хорошо видно, где тысячи, сотни и нули, поэтому шаги деления становятся понятнее.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делятся особенно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удобно делить на 2, 3, 4, 5, 6, 8 и 10. Они помогают потренироваться без лишней путаницы и быстрее почувствовать уверенность в ответе.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числа для первых тренировок
</a:t>
            </a:r>
            <a:endParaRPr lang="en-US" sz="22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слишком большой или слишком маленький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исправлять цифру частного, не теряя ход 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перестают казаться страшными, когда ребёнок делит их по шагам. Спокойная запись и аккуратное вычитание помогают не теряться и не спешить, даже если число очень длинное.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учит терпению. Если ответ не получается сразу, можно проверить разряды, ещё раз умножить и исправить только одну цифру, а не весь пример целиком.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приходит тогда, когда каждый результат проверен. Ребёнок видит, что ошибка — это не беда, а подсказка, и математика становится понятной задачей, а не испытанием.
</a:t>
            </a:r>
            <a:endParaRPr lang="en-US" sz="116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без страха
</a:t>
            </a:r>
            <a:endParaRPr lang="en-US" sz="3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для самостоятельной практики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Попробуй решить 1800 ÷ 3 и 2400 ÷ 8. Сначала запиши число по разрядам, потом подбирай цифру частного и обязательно проверь ответ умножением.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возьми 1250 ÷ 5 и 3600 ÷ 6. Эти примеры помогают заметить удобные нули и потренироваться делить большие числа спокойно, без лишней спешки.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больших чисел становится понятным, если идти по шагам
</a:t>
            </a:r>
            <a:endParaRPr lang="en-US" sz="2425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разряды, таблицу умножения и проверку, деление чисел больше 1000 уже не кажется сложным. Главное — считать спокойно, не пропускать шаги и доверять проверке.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2026-05-24T10:26:03Z</dcterms:created>
  <dcterms:modified xsi:type="dcterms:W3CDTF">2026-05-24T10:26:03Z</dcterms:modified>
</cp:coreProperties>
</file>