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3: What fun! — досуг, игры и общение на английском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свободном времени, друзьях, играх и простых планах.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шестикласснику говорить о досуге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у школьников много знакомых ситуаций: домашние задания, кружки, спорт, встречи с друзьями. Эта тема помогает обсуждать привычки, планы и любимый отдых короткими и точными фразами на английском.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974365"/>
            <a:ext cx="452400" cy="361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8850" y="1929125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1750" y="1929125"/>
            <a:ext cx="452400" cy="45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506975"/>
            <a:ext cx="452400" cy="452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72325" y="3552215"/>
            <a:ext cx="452400" cy="3619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и выражения темы
</a:t>
            </a:r>
            <a:endParaRPr lang="en-US" sz="2700" dirty="0"/>
          </a:p>
        </p:txBody>
      </p:sp>
      <p:sp>
        <p:nvSpPr>
          <p:cNvPr id="14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5359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hobby, game и party помогают говорить о любимых занятиях и встречах. Они часто встречаются в коротких диалогах о том, чем заняться после уроков или в выходной день.
</a:t>
            </a:r>
            <a:endParaRPr lang="en-US" sz="994" dirty="0"/>
          </a:p>
        </p:txBody>
      </p:sp>
      <p:sp>
        <p:nvSpPr>
          <p:cNvPr id="16" name="Text 3"/>
          <p:cNvSpPr txBox="1"/>
          <p:nvPr/>
        </p:nvSpPr>
        <p:spPr>
          <a:xfrm>
            <a:off x="10772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и игры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34088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sport, go cycling и do martial arts подходят для описания активного отдыха. С их помощью легко рассказать, чем школьник занимается на площадке, в секции или с друзьями.
</a:t>
            </a:r>
            <a:endParaRPr lang="en-US" sz="983" dirty="0"/>
          </a:p>
        </p:txBody>
      </p:sp>
      <p:sp>
        <p:nvSpPr>
          <p:cNvPr id="18" name="Text 5"/>
          <p:cNvSpPr txBox="1"/>
          <p:nvPr/>
        </p:nvSpPr>
        <p:spPr>
          <a:xfrm>
            <a:off x="39501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движение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62817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music, relax и listen to songs описывают спокойные занятия дома. Такие выражения полезны, когда нужно сказать, как провести вечер после школы или отдохнуть после учёбы.
</a:t>
            </a:r>
            <a:endParaRPr lang="en-US" sz="972" dirty="0"/>
          </a:p>
        </p:txBody>
      </p:sp>
      <p:sp>
        <p:nvSpPr>
          <p:cNvPr id="20" name="Text 7"/>
          <p:cNvSpPr txBox="1"/>
          <p:nvPr/>
        </p:nvSpPr>
        <p:spPr>
          <a:xfrm>
            <a:off x="68230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отдых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4845100" y="401215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enjoy и выражение have fun at the weekend передают положительное отношение к досугу. Они помогают не только назвать занятие, но и показать, что оно действительно нравится.
</a:t>
            </a:r>
            <a:endParaRPr lang="en-US" sz="998" dirty="0"/>
          </a:p>
        </p:txBody>
      </p:sp>
      <p:sp>
        <p:nvSpPr>
          <p:cNvPr id="22" name="Text 9"/>
          <p:cNvSpPr txBox="1"/>
          <p:nvPr/>
        </p:nvSpPr>
        <p:spPr>
          <a:xfrm>
            <a:off x="5386350" y="351612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Удовольствие и эмоции
</a:t>
            </a:r>
            <a:endParaRPr lang="en-US" sz="1400" dirty="0"/>
          </a:p>
        </p:txBody>
      </p:sp>
      <p:sp>
        <p:nvSpPr>
          <p:cNvPr id="23" name="Text 10"/>
          <p:cNvSpPr txBox="1"/>
          <p:nvPr/>
        </p:nvSpPr>
        <p:spPr>
          <a:xfrm>
            <a:off x="1972325" y="401215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hang out with friends и глагол invite помогают говорить о совместных планах. Эти слова особенно нужны, когда нужно договориться о встрече, прогулке или общем деле.
</a:t>
            </a:r>
            <a:endParaRPr lang="en-US" sz="997" dirty="0"/>
          </a:p>
        </p:txBody>
      </p:sp>
      <p:sp>
        <p:nvSpPr>
          <p:cNvPr id="24" name="Text 11"/>
          <p:cNvSpPr txBox="1"/>
          <p:nvPr/>
        </p:nvSpPr>
        <p:spPr>
          <a:xfrm>
            <a:off x="2513575" y="351612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Встречи с друзьями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8396" y="1472075"/>
            <a:ext cx="2715008" cy="338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время после школы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3850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школьники часто сначала делают домашнее задание, а потом отдыхают. Такой порядок помогает успевать и учёбу, и любимые занятия, не перегружая день.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23850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дела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09213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ребята идут на спорт, музыку, рисование или другие занятия после школы. Это удобный способ развивать интересы и проводить время с теми, кто любит то же самое.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09213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и секции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35863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будни и особенно в выходные дети встречаются на площадке, в парке или во дворе. Простые совместные дела помогают общаться и чувствовать себя частью команды.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35863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и прогулки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3421238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нет возможности встретиться лично, школьники переписываются и договариваются о планах онлайн. Такой формат удобен для коротких сообщений, приглашений и быстрых ответов.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421238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Онлайн-общение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1703902"/>
            <a:ext cx="3765900" cy="25585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досуга и где они происходят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активности связан с местом, участниками и типичной фразой на английском.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занятия чаще бывают дома, другие — на улице. Место и участники помогают быстро подобрать правильное словосочетание.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UNIT 3 What fun!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9150" y="360000"/>
            <a:ext cx="69276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Глаголы, которые часто встречаются в теме досуга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94225" y="1681899"/>
            <a:ext cx="4699800" cy="289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play нужен для игр и спортивных занятий: play football, play board games, play chess. Он помогает говорить о действиях, где есть правила, партнёр или команда.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884750" y="1474050"/>
            <a:ext cx="4309200" cy="163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Play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94225" y="2370555"/>
            <a:ext cx="4699800" cy="289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go часто используется с активностями вне дома: go swimming, go cycling, go for a walk. Такая модель особенно удобна, когда речь идёт о движении и прогулках.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884750" y="2162706"/>
            <a:ext cx="4309200" cy="163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94225" y="3059212"/>
            <a:ext cx="4699800" cy="289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do подходит для занятий, которые воспринимаются как вид активности: do yoga, do martial arts. Он помогает точно назвать секцию, тренировку или полезное хобби.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884750" y="2851362"/>
            <a:ext cx="4309200" cy="163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494225" y="4436524"/>
            <a:ext cx="4699800" cy="289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spend time outdoors и enjoy the weekend помогают описывать не только действие, но и отношение к нему. Такие модели делают короткие предложения более естественными.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884750" y="4228675"/>
            <a:ext cx="4309200" cy="163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Spend и enjoy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494225" y="3747868"/>
            <a:ext cx="4699800" cy="289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cartoons и meet friends — важные сочетания для повседневной речи. Они позволяют сказать, что школьник смотрит дома, а когда и с кем он встречается.
</a:t>
            </a:r>
            <a:endParaRPr lang="en-US" sz="800" dirty="0"/>
          </a:p>
        </p:txBody>
      </p:sp>
      <p:sp>
        <p:nvSpPr>
          <p:cNvPr id="20" name="Text 11"/>
          <p:cNvSpPr txBox="1"/>
          <p:nvPr/>
        </p:nvSpPr>
        <p:spPr>
          <a:xfrm>
            <a:off x="884750" y="3540019"/>
            <a:ext cx="4309200" cy="163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и meet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любят делать шестиклассники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интересы школьников распределяются довольно равномерно, но активные занятия остаются самыми заметными.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по теме UNIT 3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лидирует, а игры, музыка и прогулки тоже занимают важное место. Досуг шестиклассников сочетает движение, общение и спокойные занятия.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пригласить друга встретиться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последовательность короткого диалога о встрече и совместных планах.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вежливого общения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57800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Would you like to…? и How about…? помогают начать разговор мягко и дружелюбно. Они подходят, когда нужно предложить встречу, игру или совместное занятие без давления.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7800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Приглашение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2512825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 sounds great. и I love it. показывают положительный ответ и интерес к предложению. Такие реплики делают диалог естественным и помогают быстро перейти к конкретным планам.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512825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4667850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I’m busy today. и I’m not keen on it. позволяют вежливо отказаться без грубости. После них удобно предложить другой день или другой вариант встречи.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667850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6822875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Let’s try another day. помогает не завершать разговор слишком резко. Эта фраза особенно полезна, когда друзья хотят сохранить договорённость и найти удобное время позже.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6822875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встречи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800" y="1580263"/>
            <a:ext cx="3402300" cy="30966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на выходные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936525" y="2075667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школьники решают, когда именно встретиться: tomorrow, this weekend или after lunch. Такие слова помогают быстро определить подходящее время и не путаться в расписании.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936525" y="1647617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день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525948" y="2075667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обозначения времени, например at 5 o’clock или in the evening, делают договорённость понятной. Без них легко ошибиться и прийти не тогда, когда ждут.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525948" y="1647617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Назвать час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6525948" y="3662333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школьники берут нужные вещи, одеваются по погоде и проверяют, всё ли готово. Такой порядок делает выходные спокойными и удобными для всех.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525948" y="3234283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Подготовиться к встрече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3936525" y="3662333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встречи важно сразу назвать место: парк, спортивную площадку, дом или кафе. Это помогает избежать лишних вопросов и упрощает подготовку к совместному делу.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936525" y="3234283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Договориться о месте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6115" y="1345200"/>
            <a:ext cx="6231871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занятий дома и на улице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досуг связан с местом, преимуществами и ограничениями. Это помогает выбирать занятие по погоде, времени и удобству.
</a:t>
            </a:r>
            <a:endParaRPr lang="en-US" sz="1624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UNIT 3 «What fun!»
</a:t>
            </a:r>
            <a:endParaRPr lang="en-US" sz="1181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занятия удобны и спокойны, а уличные дают больше движения и общения, но сильнее зависят от условий.
</a:t>
            </a:r>
            <a:endParaRPr lang="en-US" sz="166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500" y="1412720"/>
            <a:ext cx="434400" cy="43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9500" y="3264129"/>
            <a:ext cx="434400" cy="386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000" y="1412720"/>
            <a:ext cx="434400" cy="43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0000" y="3239995"/>
            <a:ext cx="434400" cy="434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 впечатления от занятий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чувства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47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happy, excited и relaxed помогают показать, что занятие приносит удовольствие. Они особенно полезны, когда нужно кратко сказать, почему хобби нравится или помогает отдохнуть после школы.
</a:t>
            </a:r>
            <a:endParaRPr lang="en-US" sz="1119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реакция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847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It is fun. и It is exciting. связывают действие с оценкой говорящего. Они делают ответ живым и помогают выразить не только факт, но и отношение к досугу.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683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Негативная оценка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1952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bored и tired нужны, чтобы честно описать впечатление от дела. С их помощью легко объяснить, что занятие было скучным, слишком долгим или требовало много сил.
</a:t>
            </a:r>
            <a:endParaRPr lang="en-US" sz="1150" dirty="0"/>
          </a:p>
        </p:txBody>
      </p:sp>
      <p:sp>
        <p:nvSpPr>
          <p:cNvPr id="15" name="Text 8"/>
          <p:cNvSpPr txBox="1"/>
          <p:nvPr/>
        </p:nvSpPr>
        <p:spPr>
          <a:xfrm>
            <a:off x="46683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комментарии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51952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I feel tired after practice. и The game is boring. удобны в диалогах и мини-текстах. Они помогают говорить о собственных ощущениях простыми и точными предложениями.
</a:t>
            </a:r>
            <a:endParaRPr lang="en-US" sz="111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времени в неделе школьника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учёбы и сна, в распорядке остаются короткие ежедневные занятия, которые помогают переключаться и сохранять силы для школы.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распределения времени в UNIT 3 «What fun!»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у домашней работы и сна, поэтому отдых должен быть коротким, но регулярным и достаточно активным.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150" y="360000"/>
            <a:ext cx="71097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контекст развлечений в англоязычных странах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7576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ученики часто остаются на кружки и секции: театр, музыка, спорт, шахматы, робототехника. Такой формат помогает общаться, пробовать новое и развивать интересы вне обычных уроков.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884750" y="14978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клубы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26033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Британии и США популярны воскресные прогулки, пикники и совместные поездки. Семья часто проводит время вместе на природе, в парке или на спортивных мероприятиях, особенно в выходные дни.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884750" y="23435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отдых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94225" y="34490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дни рождения нередко отмечают дома, в кафе или в развлекательных центрах. Важны игры, угощение и общение с друзьями, поэтому такой праздник часто становится настоящим событием.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884750" y="31892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дни рождения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94225" y="42947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англоязычных странах встречаются различия в написании и употреблении слов: colour/color, favourite/favorite, programme/program. Это показывает, что английский язык имеет национальные варианты.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884750" y="40349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варианты английского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 идеи получается совместный план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бытовой договорённости школьников: от выбора занятия до оценки результата.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клубы и кружки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театральном кружке ребята учат роли, двигаются по сцене и слушают друг друга. К концу занятия они уже не просто читают реплики, а уверенно показывают короткую сценку перед классом и учителем.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Репетиция после уроков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спортивной секции школьники строятся в ряд, делают разминку и выполняют упражнения вместе. Здесь важно не только движение, но и поддержка товарищей, потому что командная работа помогает не сдаваться и добиваться результата.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на тренировке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занятии по робототехнике ученики собирают простую модель, проверяют детали и исправляют ошибки. Кто-то ищет решение, кто-то помогает с инструкцией, а потом все с интересом смотрят, как устройство начинает работать.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и модели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130334"/>
            <a:ext cx="3765900" cy="17057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Диалогические модели раздела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типичные реплики для приглашения, просьбы, отказа и договорённости. Они помогают строить короткий вежливый диалог о встрече и совместных планах.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короткие реплики делают разговор понятным: сначала предложение, затем ответ, после чего легко уточнить время и место встречи.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UNIT 3 «What fun!»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чём чаще всего говорят, когда обсуждают досуг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 свободном времени обычно начинается с того, с кем и во что хочется играть, а затем переходит к совместным действиям и ближайшим планам.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распределения тем в UNIT 3 «What fun!»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связаны с друзьями и активностями, поэтому досуг чаще всего обсуждают через интересы и договорённости.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задания встречаются в UNIT 3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5600" y="3702813"/>
            <a:ext cx="3788700" cy="787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дополнять диалоги, отвечать на приглашения и предлагать другое время. Здесь особенно помогают вежливые формы, Present Simple и слова для ближайших планов.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25596" y="3290394"/>
            <a:ext cx="3158400" cy="274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Составление реплик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836100" y="3702813"/>
            <a:ext cx="3788700" cy="787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изображениям ученики называют место, людей, действия и эмоции. Такой формат помогает говорить просто и точно, используя лексику о спорте, играх, прогулках и кружках.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36096" y="3290394"/>
            <a:ext cx="3158400" cy="274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картинок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5600" y="2028363"/>
            <a:ext cx="37887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читают короткие тексты о хобби, встречах и выходных, а затем находят нужную информацию. Такие задания учат быстро понимать знакомые слова и выделять главное.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525596" y="1615944"/>
            <a:ext cx="3158400" cy="2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понимание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836100" y="2028363"/>
            <a:ext cx="37887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упражнениях на слух важно узнать приглашение, согласие, отказ и уточнение времени. Чтобы не потеряться, полезно заранее помнить ключевые фразы о встречах и досуге.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836096" y="1615944"/>
            <a:ext cx="3158400" cy="2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Аудирование диалогов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3: What fun! — говорим о досуге уверенно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раздел помогает говорить о хобби, встречах и планах так, как это делают школьники каждый день. После него проще приглашать, соглашаться, вежливо отказываться и описывать любимый отдых на английском.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2026-05-30T17:11:36Z</dcterms:created>
  <dcterms:modified xsi:type="dcterms:W3CDTF">2026-05-30T17:11:36Z</dcterms:modified>
</cp:coreProperties>
</file>