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от теории к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понимания к действию: именно так знание становится полезным.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 учебный процесс
</a:t>
            </a:r>
            <a:endParaRPr lang="en-US" sz="179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обучении просвещение — это не только информация, но и развитие самостоятельного мышления, ответственности и умения применять знания.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превращает правило в действие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 от узнавания к применению отделяет знание от реального результата.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звена связывают знание с практическим результатом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образуют одну цепочку: объяснение, проверка и осознанное действие.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к навыку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модель учебного перехода от знания к навыку.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приёма делают запоминание прочнее, чем простое перечитывание
</a:t>
            </a:r>
            <a:endParaRPr lang="en-US" sz="173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способа, которые лучше всего укрепляют память: активное извлечение и повторение с интервалами.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когнитивной психологии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показывают, что материал действительно понят и освоен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действия углубляют понимание: объяснение своими словами, пример и перенос в новую ситуацию.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становится полезной, если её анализируют и исправляют
</a:t>
            </a:r>
            <a:endParaRPr lang="en-US" sz="165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может показать пробел в знании, логике или способе действия — и подсказать, что исправить.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вовлекают ученика в понимание уже на этапе изучения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формы активной работы помогают понять тему в процессе действия, а не после него.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практической задачи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задачи помогают отсеять случайные упражнения и сосредоточиться на проверяемом результате.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цель и рамки, тем легче выбрать задачу, которую можно выполнить, проверить и улучшить.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позволяют проверить качество учебной задачи до начала работы.
</a:t>
            </a:r>
            <a:endParaRPr lang="en-US" sz="165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помогают выбрать сильную задачу: зачем она нужна, где пригодится и посильна ли она сейчас.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минут
</a:t>
            </a:r>
            <a:endParaRPr lang="en-US" sz="6296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сделать задачу конкретной и проверяемой.
</a:t>
            </a:r>
            <a:endParaRPr lang="en-US" sz="1712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времени дисциплинирует выбор: за короткий срок легче выделить главное и довести работу до результата.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гипотезы к результату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учебная гипотеза проходит путь от замысла к проверке и улучшению.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и сбор данных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план и простые показатели делают эксперимент проверяемым и уменьшают субъективность оценки.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заранее согласовать действия и понять, какие данные нужно собрать, чтобы вывод был основан на наблюдении, а не на впечатлении.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показателя помогают увидеть рост без сложных инструментов.
</a:t>
            </a:r>
            <a:endParaRPr lang="en-US" sz="168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показателя — попытки без подсказки, повторные ошибки и изменения после второго подхода — показывают реальный прогресс лучше общих впечатлений.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 работы достаточно, чтобы подобрать формат под учебную цель.
</a:t>
            </a:r>
            <a:endParaRPr lang="en-US" sz="177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форм работы дают разные способы применять знания: от самостоятельного проекта до симуляции, где нужно быстро принимать решения в условиях, близких к реальным.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превращают случайный опыт в осмысленное улучшение.
</a:t>
            </a:r>
            <a:endParaRPr lang="en-US" sz="171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делают рефлексию полной: что получилось, что не получилось, чему я научился и что изменю в следующий раз.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оценивать результат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Рубрика помогает оценивать не только итог, но и путь к нему: критерии задают уровни, а обратная связь показывает, что улучшить дальше.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уровни делают оценку прозрачной и подсказывают следующий шаг для роста.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достаточно, чтобы практика не дала устойчивого результата.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типичных ошибок — заменять действие чтением, не ставить цель, бояться промаха, редко повторять и не проверять результат — быстро обесценивают знание.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к 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становится по-настоящему полезным, когда его проверяют действием. Регулярная практика, анализ ошибок и честная обратная связь постепенно превращают понимание в уверенный навык.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2026-07-26T02:21:53Z</dcterms:created>
  <dcterms:modified xsi:type="dcterms:W3CDTF">2026-07-26T02:21:53Z</dcterms:modified>
</cp:coreProperties>
</file>