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пресмыкающихся: как устроена жизнь на суше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пресмыкающиеся приспособились жить на суше?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пресмыкающиеся и зачем изучать их строение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 — змеи, ящерицы, черепахи и крокодилы. Они живут в самых разных местах, но всех объединяет жизнь вне воды. Их строение показывает, как тело экономит влагу, дышит воздухом и сохраняет устойчивость на суше.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система: сухая кожа и роговые чешуи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высыхания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кожа пресмыкающихся почти не содержит желёз и покрыта роговыми чешуями. Такой покров уменьшает испарение воды и помогает животным сохранять влагу в жарких и сухих местах.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внешний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Роговые чешуи и щитки защищают тело от механических повреждений, песка, веток и камней. Благодаря этому пресмыкающиеся могут активно передвигаться по суше и сохранять целостность кожи.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у черепах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черепах роговые щитки образуют верхнюю часть панциря. Это делает защиту особенно надёжной: тело закрыто не только кожей, но и твёрдым наружным покровом.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кожи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змей и ящериц кожа периодически обновляется. Линька позволяет заменить старый роговой слой новым, чтобы покров не мешал росту и продолжал хорошо защищать животное.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у змей и ящериц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 — это замена старого рогового покрова новым. Перед этим наружный слой кожи изнашивается, становится тесным и перестаёт нормально выполнять защитную функцию.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змей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змей старая кожа обычно сходи́т почти целым чехлом. Это удобно для вытянутого тела и позволяет быстро обновить покров без длительного повреждения поверхности.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ящериц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ящериц линька проходит иначе: кожа сходит отдельными кусками. После обновления тело снова получает прочный роговой слой, который защищает от высыхания и травм.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пресмыкающихся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последовательность органов пищеварения и их роль в переработке пищи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приспособления к разной пище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и многие змеи — хищники. Их мощные челюсти и острые зубы помогают крепко удерживать добычу, а не пережёвывать её, как это делают многие млекопитающие.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черепахи и ящерицы питаются растениями. Такая пища переваривается медленнее, поэтому у них обычно лучше приспособлен кишечник для длительной обработки грубого корма.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всеядные пресмыкающиеся, которые используют разные источники пищи в зависимости от сезона и условий среды. Это помогает им выживать там, где корм бывает не всегда.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травоядных ящериц кишечник нередко длиннее, чем у хищных видов. Длина пищеварительного тракта связана с тем, насколько трудно организму извлечь питательные вещества из пищи.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212" y="0"/>
            <a:ext cx="324147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лёгкие как главный орган дыхания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поступает извне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дышат только лёгкими. Воздух проходит через носовую полость, гортань и трахею, а затем попадает в лёгкие, где начинается обмен кислорода и углекислого газа.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устроены сложнее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поверхность лёгких увеличена перегородками, поэтому в них больше места для газообмена. Это делает дыхание эффективнее, чем у земноводных, особенно на суше.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формы тела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змей одно лёгкое часто развито сильнее другого. Это связано с вытянутой формой тела: внутренним органам приходится располагаться вдоль узкого и длинного пространства.
</a:t>
            </a:r>
            <a:endParaRPr lang="en-US" sz="991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Лёгочное дыхание помогает пресмыкающимся не зависеть от влажной среды. Они могут жить далеко от водоёмов, если рядом есть тепло, укрытия и подходящая пища.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лёгких у разных пресмыкающихся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с формой тела и расположением внутренних органов. У змей дыхательная система особенно приспособлена к длинному узкому телу.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вытянуто тело, тем заметнее асимметрия лёгких; у черепах и крокодилов оба лёгких развиты лучше.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особенностям строения пресмыкающихся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обеспечивает наиболее полное разделение артериальной и венозной крови среди пресмыкающихся и делает кровообращение у крокодилов более эффективным.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сердца есть у крокодилов.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разных групп пресмыкающихся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число камер сердца связано с особенностями кровообращения у разных групп пресмыкающихся.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крокодилов сердце устроено сложнее всего; у ящериц, змей и черепах разделение крови выражено слабее.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Холоднокровность и обмен веществ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пресмыкающихся температура тела меняется вместе с температурой окружающей среды. Поэтому в тёплую погоду они активнее, а при похолодании становятся вялыми и медленнее двигаются.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 не нужно постоянно поддерживать высокую температуру тела, как птицам и млекопитающим. Благодаря этому пресмыкающиеся тратят меньше энергии и могут дольше обходиться без пищи.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тепла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для них особенно важно: оно помогает согреться перед охотой, движением и поиском убежища. В прохладе обмен веществ замедляется, и животные стараются меньше двигаться.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ограничение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обмена веществ выгоден на суше, где пища может быть редкой. Но при низкой температуре активность падает, поэтому пресмыкающиеся выбирают тёплые места и время суток.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удаления продуктов обмена и сохранения воды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работа почек и выделительной системы у пресмыкающихся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пресмыкающиеся сохраняют влагу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70100" y="2540004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сухих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особенно важен для жителей пустынь и засушливых территорий. Животное теряет меньше воды с выделениями, поэтому может дольше жить вдали от водоёмов.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470100" y="383272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Солевые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морских черепах и морских змей есть специальные солевые железы. Они выводят лишнюю соль, помогая организму сохранять водный баланс даже в солёной среде.
</a:t>
            </a:r>
            <a:endParaRPr lang="en-US" sz="1256" dirty="0"/>
          </a:p>
        </p:txBody>
      </p:sp>
      <p:sp>
        <p:nvSpPr>
          <p:cNvPr id="10" name="Text 4"/>
          <p:cNvSpPr txBox="1"/>
          <p:nvPr/>
        </p:nvSpPr>
        <p:spPr>
          <a:xfrm>
            <a:off x="470100" y="124727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Мочевая кислота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способ экономии воды — выведение мочевой кислоты. Она удаляется в виде густой массы и требует намного меньше жидкости, чем растворённые отходы обмена веществ.
</a:t>
            </a:r>
            <a:endParaRPr lang="en-US" sz="12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 органы чувств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пресмыкающихся крупнее, чем у земноводных, и лучше связан с движением. Это помогает точнее координировать ползание, бег, охоту и защиту от врагов.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 слух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ящериц и черепах особенно важно зрение: оно помогает замечать добычу и опасность. Слух у многих видов развит слабее, чем у некоторых других позвоночных.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змей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змей огромную роль играет язык и орган Якобсона. Они улавливают частицы запаха из воздуха и помогают находить добычу, ориентироваться и оценивать окружающую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чувств у пресмыкающихся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пресмыкающихся ведущими становятся разные органы чувств, поэтому поведение и поиск пищи заметно различаются.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сильнее опираются на зрение, змеи — на химическое чувство, а у черепах слабее выражен слух. Это отражает их образ жизни.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школьного курса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размножения пресмыкающихся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встреча яйцеклетки и сперматозоида происходит внутри организма самки. Это делает размножение менее зависимым от воды, чем у земноводных.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Отложение яйца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большинство видов откладывает яйца с плотной оболочкой. Такая оболочка защищает зародыш от высыхания и помогает ему развиваться на суше.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зародыша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амниотического яйца есть условия для роста и питания будущего детёныша. Поэтому потомство может развиваться без постоянной связи с водоёмом.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приспособления к жизни на суше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системы органов помогают пресмыкающимся жить на суше и не зависеть от воды.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связаны общей задачей: сохранить воду, получать кислород из воздуха и обеспечивать развитие потомства вне водоёма.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системы органов работают вместе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теме: согласованная работа органов у пресмыкающихся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земноводными: важный шаг в эволюции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 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земноводных кожа влажная и участвует в дыхании, поэтому им нужна вода. У пресмыкающихся кожа сухая, а основную роль в газообмене играют лёгкие.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особенностям пресмыкающиеся стали менее зависимыми от влажных мест. Они смогли заселить пустыни, леса, степи и берега водоёмов.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обычно связаны с водоёмами на стадии развития потомства. У пресмыкающихся оплодотворение внутреннее, а яйца защищены оболочкой и могут развиваться на суше.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стали важным шагом в приспособлении позвоночных к наземной среде. Пресмыкающиеся лучше сохранили воду и расширили свои возможности на суше.
</a:t>
            </a:r>
            <a:endParaRPr lang="en-US" sz="11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единая система приспособлений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пресмыкающихся работают как единое целое: они защищают от высыхания, обеспечивают дыхание воздухом, экономят воду и позволяют размножаться без водоёма.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2026-06-01T12:17:27Z</dcterms:created>
  <dcterms:modified xsi:type="dcterms:W3CDTF">2026-06-01T12:17:27Z</dcterms:modified>
</cp:coreProperties>
</file>