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905400" y="3854725"/>
            <a:ext cx="17622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325" y="4071250"/>
            <a:ext cx="6221400" cy="55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угол связан с длиной и положением точки?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68325" y="2316325"/>
            <a:ext cx="61014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в геометрии: углы, стороны и координаты
</a:t>
            </a:r>
            <a:endParaRPr lang="en-US" sz="403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 7 классе знакомятся с синусом и косинусом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связывают треугольники, углы и координатную плоскость. На простых примерах с прямоугольным треугольником и единичной окружностью удобно увидеть, как один угол помогает находить стороны и координаты точки.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в прямоугольном треугольнике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217850" y="114617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угла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217850" y="146287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острого угла в прямоугольном треугольнике равен отношению противолежащего катета к гипотенузе. Это отношение показывает, насколько высокая сторона связана с наклоном треугольника.
</a:t>
            </a:r>
            <a:endParaRPr lang="en-US" sz="1231" dirty="0"/>
          </a:p>
        </p:txBody>
      </p:sp>
      <p:sp>
        <p:nvSpPr>
          <p:cNvPr id="9" name="Text 4"/>
          <p:cNvSpPr txBox="1"/>
          <p:nvPr/>
        </p:nvSpPr>
        <p:spPr>
          <a:xfrm>
            <a:off x="1217850" y="2425251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угла
</a:t>
            </a:r>
            <a:endParaRPr lang="en-US" sz="1600" dirty="0"/>
          </a:p>
        </p:txBody>
      </p:sp>
      <p:sp>
        <p:nvSpPr>
          <p:cNvPr id="10" name="Text 5"/>
          <p:cNvSpPr txBox="1"/>
          <p:nvPr/>
        </p:nvSpPr>
        <p:spPr>
          <a:xfrm>
            <a:off x="1217850" y="2741949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острого угла равен отношению прилежащего катета к гипотенузе. Он помогает определить, какую часть гипотенузы составляет горизонтальная сторона при данном угле.
</a:t>
            </a:r>
            <a:endParaRPr lang="en-US" sz="1300" dirty="0"/>
          </a:p>
        </p:txBody>
      </p:sp>
      <p:sp>
        <p:nvSpPr>
          <p:cNvPr id="11" name="Text 6"/>
          <p:cNvSpPr txBox="1"/>
          <p:nvPr/>
        </p:nvSpPr>
        <p:spPr>
          <a:xfrm>
            <a:off x="1217850" y="370432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зависит от размера
</a:t>
            </a:r>
            <a:endParaRPr lang="en-US" sz="1600" dirty="0"/>
          </a:p>
        </p:txBody>
      </p:sp>
      <p:sp>
        <p:nvSpPr>
          <p:cNvPr id="12" name="Text 7"/>
          <p:cNvSpPr txBox="1"/>
          <p:nvPr/>
        </p:nvSpPr>
        <p:spPr>
          <a:xfrm>
            <a:off x="1217850" y="402102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прямоугольных треугольника подобны и имеют одинаковый угол, то значения синуса и косинуса совпадают. Поэтому функции зависят от угла, а не от величины самого рисунка.
</a:t>
            </a:r>
            <a:endParaRPr lang="en-US" sz="12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и координаты точки
</a:t>
            </a:r>
            <a:endParaRPr lang="en-US" sz="2947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окружности радиуса 1 каждой точке, соответствующей углу α, отвечают координаты (cos α, sin α). Так геометрический угол сразу превращается в пару чисел на плоскости.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0°, 90°, 180° и 270° помогают ориентироваться на окружности. На них особенно удобно видеть, где значения равны нулю, единице или меняют знак.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направления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показывает положение точки по оси x, а синус — по оси y. Поэтому при движении точки по окружности легко отслеживать изменение обеих координат.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 и вертикаль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точка поворачивается по окружности, значения синуса и косинуса меняются постепенно, без скачков. Их величины зависят от того, в какой четверти находится точка.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изменение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219" y="1676050"/>
            <a:ext cx="4484862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синуса и косинуса для основных углов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опорные значения, которые чаще всего нужны в школьных задачах.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переходе от 0° к 90° синус растёт, а косинус убывает. Значения для 30° и 60° меняются местами, а угол 45° даёт равные числа.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 синуса и косинуса для углов 0°, 30°, 45°, 60° и 90°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синус и косинус при увеличении угла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помогают увидеть периодичность: значения повторяются через полный оборот и остаются в пределах от −1 до 1.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изменяются плавно и повторяют форму волны, но сдвинуты относительно друг друга по углу.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значения синуса и косинуса на углах 0°, 90°, 180°, 270° и 360°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44" y="1273625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17113" y="1273625"/>
            <a:ext cx="290925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3444" y="3265225"/>
            <a:ext cx="339413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2869" y="3265225"/>
            <a:ext cx="339413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синус, и косинус положительные. Здесь точка находится в правой верхней части плоскости, поэтому обе координаты имеют знак плюс.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четверть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остаётся положительным, а косинус становится отрицательным. Точка расположена слева сверху, поэтому вертикальная координата больше нуля, а горизонтальная меньше нуля.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четверть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третьей четверти оба значения отрицательные. Точка находится слева снизу, и это сразу подсказывает отрицательные знаки для обеих координат.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четверть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положительный, а синус отрицательный. Точка расположена справа снизу, поэтому горизонтальная координата становится положительной, а вертикальная — отрицательной.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четверть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синуса и косинуса по четвертям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синус и косинус в задаче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выбрать нужную модель и не перепутать отношение сторон или знак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сумма квадратов координат точки на единичной окружности всегда равна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теоремы Пифагора для точки на единичной окружности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cos²α + sin²α = 1 помогает проверять вычисления и находить неизвестное значение, если известно только одно из двух.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в жизни: лестница, тень и наклон
</a:t>
            </a:r>
            <a:endParaRPr lang="en-US" sz="2578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у стены
</a:t>
            </a:r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лестница стоит у стены, она образует прямоугольный треугольник с полом и стеной. По известному углу у основания можно найти высоту, на которую поднялась верхняя точка, или расстояние от стены до нижнего конца лестницы.
</a:t>
            </a:r>
            <a:endParaRPr lang="en-US" sz="1668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на земле
</a:t>
            </a:r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дерева или столба часто определяется по длине тени и углу падения солнечных лучей. В такой задаче синус и косинус связывают видимую высоту, горизонтальное расстояние и наклон луча, помогая получить нужную величину без прямого измерения.
</a:t>
            </a:r>
            <a:endParaRPr lang="en-US" sz="1517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дорожки и крыши
</a:t>
            </a:r>
            <a:pPr algn="l" indent="0" marL="0">
              <a:lnSpc>
                <a:spcPct val="90000"/>
              </a:lnSpc>
              <a:buNone/>
            </a:pPr>
            <a:r>
              <a:rPr lang="en-US" sz="147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дорога идёт вверх или крыша имеет скат, угол наклона можно связать с длиной участка и его подъёмом. Тогда синус показывает вертикальный подъём, а косинус — горизонтальную часть, что удобно для расчётов в реальных ситуациях.
</a:t>
            </a:r>
            <a:endParaRPr lang="en-US" sz="1471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на ключевых углах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30° и 60° особенно заметно, как синус и косинус дополняют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плавно меняются от 0 до 1, а у 30° и 60° они меняются местами.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 sin и cos для углов 0°, 30°, 45°, 60° и 90° из школьной тригонометрии.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2482" y="1733225"/>
            <a:ext cx="4146535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значения удобно использовать как ориентир при решении задач и проверке вычислений.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30° и 60° взаимно дополняют друг друга, а 45° выделяется равенством sin и cos.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 sin и cos для опорных углов 0°, 30°, 45°, 60° и 90°.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пары, которые важно запомнить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синусом и косинусом
</a:t>
            </a:r>
            <a:endParaRPr lang="en-US" sz="2394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вместо синуса берут косинус или наоборот, поэтому выбирают не тот катет. Полезно сразу отмечать: противолежащий катет связан с синусом, прилежащий — с косинусом.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функции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59091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Градусы нельзя подменять другими единицами измерения без указания. Если в задаче дан угол в градусах, то и вычисления нужно вести именно в градусах.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59075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единицы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не выходят за пределы от −1 до 1. Если в ответе получилось больше единицы или меньше минус единицы, вычисление нужно перепроверить.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Ожидают слишком большие значения
</a:t>
            </a:r>
            <a:endParaRPr lang="en-US" sz="1168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знак зависит от четверти. Если забыть, где расположен угол, можно получить правильное число с неверным знаком, и ответ станет ошибочным.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учитывают четверть
</a:t>
            </a:r>
            <a:endParaRPr lang="en-US" sz="1400" dirty="0"/>
          </a:p>
        </p:txBody>
      </p:sp>
      <p:sp>
        <p:nvSpPr>
          <p:cNvPr id="18" name="Text 10"/>
          <p:cNvSpPr txBox="1"/>
          <p:nvPr/>
        </p:nvSpPr>
        <p:spPr>
          <a:xfrm>
            <a:off x="18569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угол берут не от той стороны или путают обозначения на чертеже. Важно внимательно смотреть, где отмечен острый угол и какая сторона является гипотенузой.
</a:t>
            </a:r>
            <a:endParaRPr lang="en-US" sz="1100" dirty="0"/>
          </a:p>
        </p:txBody>
      </p:sp>
      <p:sp>
        <p:nvSpPr>
          <p:cNvPr id="19" name="Text 11"/>
          <p:cNvSpPr txBox="1"/>
          <p:nvPr/>
        </p:nvSpPr>
        <p:spPr>
          <a:xfrm>
            <a:off x="18569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читают рисунок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решения задачи с прямоугольным треугольником
</a:t>
            </a:r>
            <a:endParaRPr lang="en-US" sz="2581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нахождении катета по углу и гипотенузе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и повторяющиеся движения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17300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синуса и косинуса выглядят как плавные волны, потому что значения функций постоянно меняются и затем повторяются. Такая форма удобна для описания циклических процессов.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17300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форма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307775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помогают не просто рисовать волну, а точно описывать её форму. Поэтому их используют, когда нужно понять, как меняется величина во времени или в пространстве.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307775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модели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612537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изменения встречаются в колебаниях маятника, струны, уровня воды и звуковых сигналов. Во всех этих случаях движение или изменение происходит не один раз, а регулярно.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612537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вокруг нас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Амплитуда и период на графике волны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отметить, где волна поднимается выше средней линии и где снова повторяет прежний ход.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Амплитуда показывает высоту отклонения, а период — повторяемость формы; это помогает сравнивать волны одинакового вида.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волны по свойствам синуса и косинуса, без использования экспериментальных данных.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025" y="1689200"/>
            <a:ext cx="24255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39275" y="1689200"/>
            <a:ext cx="242550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42888" y="1689200"/>
            <a:ext cx="36382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95100" y="1695740"/>
            <a:ext cx="387900" cy="310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59350" y="1695740"/>
            <a:ext cx="387900" cy="310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362400" y="326250"/>
            <a:ext cx="84513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синус и косинус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614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расчётах наклона крыши, высоты стены или длины лестницы используют углы и стороны треугольника. Это помогает сделать конструкцию точной и безопасной.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792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навигации синус и косинус помогают определить направление движения и положение объекта. Они нужны там, где важно связать поворот, расстояние и угол.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9434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объекты поворачивают, перемещают и размещают по координатам. Тригонометрические функции помогают вычислять новые положения точек после вращения или наклона.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6077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Роботу важно точно знать, куда повернуться и на какое расстояние продвинуться. Синус и косинус помогают описывать движение деталей и траекторию.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71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эти функции используют для описания колебаний, волн и периодических процессов. Они особенно полезны при изучении звука, света и движения маятника.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рисунка к формуле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последовательность помогает не теряться: сначала рисунок, затем координаты, а потом уже формула и проверка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Геометрия, координаты и алгебра связываются в одну цепочку, поэтому задачу легче понять и проверить.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последовательность на основе определения синуса и косинуса на единичной окружности.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о синусе и косинусе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523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 треугольнике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523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синус связан с противолежащим катетом, а косинус — с прилежащим. Оба отношения считают по одной и той же гипотенузе, поэтому размер треугольника не меняет значение.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278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окружностью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278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единичной окружности косинус показывает горизонтальную координату точки, а синус — вертикальную. Поэтому по углу можно определить положение точки без дополнительных построений.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9523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значений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9523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синуса и косинуса всегда лежат между −1 и 1. Это удобно для проверки: если ответ выходит за пределы, значит, в решении допущена ошибка.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278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1278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7 класса особенно полезны углы 30°, 45°, 60° и 90°, знаки по четвертям и формула cos²α + sin²α = 1. Эти опоры помогают решать задачи быстрее.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косинус: от чертежа к пониманию движения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помогают читать рисунок, работать с координатами и описывать повторяющиеся процессы. Эти знания становятся опорой для более сложных задач в следующих классах.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2026-05-29T00:20:16Z</dcterms:created>
  <dcterms:modified xsi:type="dcterms:W3CDTF">2026-05-29T00:20:16Z</dcterms:modified>
</cp:coreProperties>
</file>