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многочлена на многочлен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скобки, умножаем каждый член и приводим ответ к стандартному виду.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умножать многочлены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записывать длинные выражения короче, находить площади, упрощать формулы и уверенно решать уравнения в 7 классе.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многочленом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многочлена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образован несколькими одночленами, которые соединены знаками «+» или «−». Каждый его член может содержать числа, буквы или их произведение.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многочлена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определяют по члену с наибольшей степенью. Например, в выражении x^2−4x+7 наибольшая степень равна 2, значит степень многочлена — вторая.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многочленам относятся выражения 3x+2, x^2−4x+7, 2a−3b+1. Они удобны тем, что позволяют записывать сложные выражения короче и нагляднее.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многочлена нужно для раскрытия скобок, упрощения выражений и дальнейшей работы с формулами. Без этого трудно аккуратно выполнять преобразования в алгебре.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2458" y="2400"/>
            <a:ext cx="8300734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при умножении скобок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скобок каждый член первого множителя умножается на каждый член второго. Нельзя пропускать ни одно слагаемое, иначе ответ получится неполным.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для двучленов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двух двучленов правило записывают так: (a+b) (c+d)=ac+ad+bc+bd. Эта формула показывает все возможные произведения членов обоих множителей.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правило объясняют на прямоугольнике, разделённом на четыре части. Каждая часть соответствует одному произведению сторон и помогает увидеть структуру результата.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 — это не одно действие, а цепочка последовательных умножений. Сначала находят все произведения, а затем собирают их в удобный вид.
</a:t>
            </a:r>
            <a:endParaRPr lang="en-US" sz="24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умножения многочленов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раскрытии скобок и приведении результата к стандартному виду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5738" y="3234319"/>
            <a:ext cx="533475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581" y="6597494"/>
            <a:ext cx="622388" cy="711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одночлена на многочлен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отдельно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умножают по очереди на каждый член многочлена. Так ничего не теряется, а все произведения сразу оказываются записанными в нужном порядке.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и степени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перемножают числовые коэффициенты, затем складывают показатели степеней одинаковых букв. Поэтому 3x·2x даёт 6x^2, а 3x·(−5) даёт −15x.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переход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случай помогает понять более сложные примеры с двумя многочленами. Если одночлен умножается правильно, раскрывать скобки дальше становится значительно легче.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258094"/>
            <a:ext cx="10121400" cy="36169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простых произведений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типичные результаты раскрытия скобок и переход к упрощённому виду.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нужно обязательно собрать подобные слагаемые, иначе ответ останется громоздким и неудобным для дальнейших преобразований.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правилу распределительного свойства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членов в множителях, тем длиннее запись. Поэтому при сложных выражениях особенно полезно идти по шагам и отмечать каждое произведение отдельно.
</a:t>
            </a:r>
            <a:pPr algn="l" indent="0" marL="0">
              <a:lnSpc>
                <a:spcPct val="150041"/>
              </a:lnSpc>
              <a:buNone/>
            </a:pPr>
            <a:r>
              <a:rPr lang="en-US" sz="2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произведений быстрый: всего один дополнительный член заметно увеличивает объём работы и риск пропуска.
</a:t>
            </a:r>
            <a:endParaRPr lang="en-US" sz="2316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произведений получается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правилу: каждый член первого множителя умножается на каждый член второго
</a:t>
            </a:r>
            <a:endParaRPr lang="en-US" sz="14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умножения двух двучленов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053185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(x+3) (x+5) каждый член первого двучлена умножается на каждый член второго. Получаются четыре произведения: x·x, x·5, 3·x и 3·5.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5272576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промежуточную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записываем: x^2+5x+3x+15. Здесь ещё нет ответа в окончательном виде, потому что похожие слагаемые пока не объединены.
</a:t>
            </a:r>
            <a:endParaRPr lang="en-US" sz="2700" dirty="0"/>
          </a:p>
        </p:txBody>
      </p:sp>
      <p:sp>
        <p:nvSpPr>
          <p:cNvPr id="12" name="Text 4"/>
          <p:cNvSpPr txBox="1"/>
          <p:nvPr/>
        </p:nvSpPr>
        <p:spPr>
          <a:xfrm>
            <a:off x="9497508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подобные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5x и 3x относятся к одному виду, поэтому их коэффициенты складываются. В результате получается x^2+8x+15.
</a:t>
            </a:r>
            <a:endParaRPr lang="en-US" sz="2700" dirty="0"/>
          </a:p>
        </p:txBody>
      </p:sp>
      <p:sp>
        <p:nvSpPr>
          <p:cNvPr id="13" name="Text 5"/>
          <p:cNvSpPr txBox="1"/>
          <p:nvPr/>
        </p:nvSpPr>
        <p:spPr>
          <a:xfrm>
            <a:off x="13722492" y="3588250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помогает увидеть переход от длинной записи с произведениями к компактному стандартному виду многочлена. Именно так выполняют большинство подобных заданий.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из четырёх частей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прямоугольника равны x+2 и x+4, его можно разбить на четыре меньших прямоугольника. Тогда каждая часть показывает отдельное произведение: x^2, 4x, 2x и 8. Сложение этих площадей даёт весь результат.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помогает не просто запомнить формулу, а понять её смысл. Когда видно, откуда берётся каждое слагаемое, легче проверить вычисления и избежать пропусков при раскрытии скобок.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умножения многочленов
</a:t>
            </a:r>
            <a:endParaRPr lang="en-US" sz="5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знаков при умножении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441600" y="250400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и плюс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перемножаются два положительных слагаемых, знак произведения остаётся положительным. Это правило помогает быстро проверять запись и не путать ответ при раскрытии скобок.
</a:t>
            </a:r>
            <a:endParaRPr lang="en-US" sz="2415" dirty="0"/>
          </a:p>
        </p:txBody>
      </p:sp>
      <p:sp>
        <p:nvSpPr>
          <p:cNvPr id="9" name="Text 2"/>
          <p:cNvSpPr txBox="1"/>
          <p:nvPr/>
        </p:nvSpPr>
        <p:spPr>
          <a:xfrm>
            <a:off x="1441600" y="59888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и плюс
</a:t>
            </a:r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первый множитель отрицательный, а второй положительный, результат тоже будет отрицательным. Знак не зависит от порядка записи, поэтому важно внимательно смотреть на оба множителя.
</a:t>
            </a:r>
            <a:endParaRPr lang="en-US" sz="2410" dirty="0"/>
          </a:p>
        </p:txBody>
      </p:sp>
      <p:sp>
        <p:nvSpPr>
          <p:cNvPr id="10" name="Text 3"/>
          <p:cNvSpPr txBox="1"/>
          <p:nvPr/>
        </p:nvSpPr>
        <p:spPr>
          <a:xfrm>
            <a:off x="12126550" y="42967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 и минус
</a:t>
            </a:r>
            <a:pPr algn="l" indent="0" marL="0">
              <a:lnSpc>
                <a:spcPct val="100000"/>
              </a:lnSpc>
              <a:buNone/>
            </a:pPr>
            <a:r>
              <a:rPr lang="en-US" sz="2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множитель положительный, а второй отрицательный, произведение получает минус. Именно в таких случаях чаще всего возникают ошибки при вычислениях и переносе слагаемых.
</a:t>
            </a:r>
            <a:endParaRPr lang="en-US" sz="2303" dirty="0"/>
          </a:p>
        </p:txBody>
      </p:sp>
      <p:sp>
        <p:nvSpPr>
          <p:cNvPr id="11" name="Text 4"/>
          <p:cNvSpPr txBox="1"/>
          <p:nvPr/>
        </p:nvSpPr>
        <p:spPr>
          <a:xfrm>
            <a:off x="12126550" y="7764375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и минус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двух отрицательных чисел всегда положительно. Это особенно заметно в примерах с двучленами, где последнее слагаемое часто получается именно по этому правилу.
</a:t>
            </a:r>
            <a:endParaRPr lang="en-US" sz="2432" dirty="0"/>
          </a:p>
        </p:txBody>
      </p:sp>
      <p:sp>
        <p:nvSpPr>
          <p:cNvPr id="12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351854"/>
            <a:ext cx="10121400" cy="51946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раскрытии скобок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ошибки чаще всего появляются при умножении многочленов и как их избежать.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связана не с самой формулой, а с невнимательностью. Полная запись всех произведений и последующая проверка заметно снижают риск.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алгебре, 7 класс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полученного ответа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после раскрытия скобок и приведения подобных членов.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членов в многочленах, тем длиннее промежуточная запись и тем важнее аккуратность при вычислениях.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произведений быстрый и почти незаметный на первых шагах. Поэтому удобнее работать поэтапно и сразу проверять каждый переход.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сложность выражения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зависимость: число произведений при раскрытии скобок
</a:t>
            </a:r>
            <a:endParaRPr lang="en-US" sz="14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трёхчлена на двучлен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выражение (x^2+2x+1) (x−3). В первом множителе три члена, во втором два, поэтому при раскрытии скобок получится шесть произведений.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подобных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собираем одинаковые слагаемые: x^3, x^2, x и число. Это делает выражение короче и удобнее для дальнейшей работы.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Перемножение всех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первого многочлена умножаем на каждый член второго. Получаются отдельные произведения с переменными и числами, которые нужно записать без пропусков.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получаем x^3−x^2−5x−3. Такой пример показывает, как из длинной записи получается стандартный вид многочлена.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двучлена как частный случай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6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двучлена возникает, когда один и тот же двучлен умножают сам на себя. Поэтому в записи появляются одинаковые произведения, которые потом удобно объединить.
</a:t>
            </a:r>
            <a:endParaRPr lang="en-US" sz="2741" dirty="0"/>
          </a:p>
        </p:txBody>
      </p:sp>
      <p:sp>
        <p:nvSpPr>
          <p:cNvPr id="11" name="Text 3"/>
          <p:cNvSpPr txBox="1"/>
          <p:nvPr/>
        </p:nvSpPr>
        <p:spPr>
          <a:xfrm>
            <a:off x="683400" y="568515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1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Слагаемое 2ab появляется из двух одинаковых произведений ab. Это позволяет быстро получить ответ, не выписывая каждый шаг заново в знакомых примерах.
</a:t>
            </a:r>
            <a:endParaRPr lang="en-US" sz="2877" dirty="0"/>
          </a:p>
        </p:txBody>
      </p:sp>
      <p:sp>
        <p:nvSpPr>
          <p:cNvPr id="12" name="Text 4"/>
          <p:cNvSpPr txBox="1"/>
          <p:nvPr/>
        </p:nvSpPr>
        <p:spPr>
          <a:xfrm>
            <a:off x="683400" y="763790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экономит время и уменьшает число ошибок в вычислениях. Её часто используют в упражнениях, где нужно быстро раскрыть скобки и упростить выражение.
</a:t>
            </a:r>
            <a:endParaRPr lang="en-US" sz="2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помогают узнавать результат сразу, без полного перемножения всех членов по шагам.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формулы основаны на раскрытии скобок, но дают быстрый способ вычисления в частых случаях. Их полезно запомнить и узнавать в заданиях.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формулы сокращённого умножения
</a:t>
            </a:r>
            <a:endParaRPr lang="en-US" sz="14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25260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6773" y="4501608"/>
            <a:ext cx="632400" cy="56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5773" y="6509875"/>
            <a:ext cx="6144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72573" y="8544263"/>
            <a:ext cx="4608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умножение многочленов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фигур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нахождении площади прямоугольника или составной фигуры часто появляются выражения с переменными. Умножение многочленов помогает получить полную формулу площади и упростить её.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формул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школьных задачах нужно раскрывать скобки в формулах, чтобы выразить нужную величину. Это делает запись удобнее и помогает увидеть связь между частями выражения.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ответе много слагаемых, умножение многочленов позволяет раскрыть скобки и затем собрать подобные члены. Так выражение становится короче и понятнее.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уравнениями часто приходится сначала раскрыть скобки, а потом перенести и объединить члены. Без этого шага решить многие задачи гораздо сложнее.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работе с многочленами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напоминает основной порядок действий при раскрытии скобок и проверке результата.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алгоритм подходит для всех примеров: сначала все произведения, затем упрощение, потом проверка. Аккуратность важнее скорости.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7 класса, правило раскрытия скобок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многочленов становится понятным, если действовать по порядку: раскрыть скобки, перемножить каждый член, собрать подобные и проверить знаки. Этот приём нужен почти в каждой теме алгебры.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2026-05-29T23:41:54Z</dcterms:created>
  <dcterms:modified xsi:type="dcterms:W3CDTF">2026-05-29T23:41:54Z</dcterms:modified>
</cp:coreProperties>
</file>