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тектоническая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неровности Земли, сформированные тектоникой и постепенно изменённые внешними силами.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связан с тектоникой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состоит из крупных плит, которые медленно «плывут» по мантии. Там, где плиты сталкиваются, расходятся или скользят, появляются горы, разломы, вулканы, землетрясения и глубоководные желоба.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литосферы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это земная кора и верхняя часть мантии. Она не является монолитом: кора состоит из участков, которые по-разному реагируют на давление и температуру. 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кора обычно толще и легче океанической. Поэтому материки в среднем располагаются выше уровня океана и имеют более мощное «основание» для рельефа.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 тоньше и плотнее, поэтому чаще образует дно океанов. Различия в толщине и плотности помогают понять, почему высоты поверхности так сильно отличаются в разных местах.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тектоника создаёт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тепло Земли запускает движение плит и деформацию коры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горы на границах плит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возникают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горы появляются при столкновении литосферных плит. Слои пород сжимаются, изгибаются и постепенно поднимаются вверх, образуя протяжённые горные хребты.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горы выглядят «молодыми»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горы часто высокие и с крутыми склонами. Их возраст по геологическим меркам относительно небольшой: процессы горообразования нередко продолжаются и сейчас.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5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курсов геологии по типам границ литосферных плит (без численных процентов).
</a:t>
            </a:r>
            <a:endParaRPr lang="en-US" sz="759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границ плит и формы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сходящихся границах чаще возникают горообразование и вулканические цепочки, а в морях — глубоководные желоба.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 типах границ видно: разные направления движения плит дают разные «результаты» на поверхности.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и блоковые горы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процессы идут в сейсмически активных областях. В качестве примеров часто называют Восточную Африку и зону Байкальского рифта.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земная кора растрескивается, отдельные участки (блоки) начинают подниматься или опускаться относительно друг друга. Так формируются характерные разломные структуры.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бывают грабены и горсты, а также разломные долины и ступенчатые уступы. Эти формы особенно заметны там, где кора испытывает растяжение.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073380"/>
            <a:ext cx="4663800" cy="2996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тектонике плит (без статистических данных).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тектонические формы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как тип движения земной коры отражается на внешнем виде форм рельефа.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складчатые и вулканические зоны обычно более неровные и высокие, чем равнины на устойчивых платформах.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как рельефообразующий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поднимается по трещинам земной коры и выходит наружу в виде лавы, пепла и газов. Извержения накапливают материал и формируют вулканические конусы, кратеры и лавовые плато.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области встречаются на Камчатке, в Исландии и на островах Тихого океана. При извержениях ландшафт может заметно измениться очень быстро — иногда за дни или недели.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4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карта распределения сейсмичности по поясам (учебные материалы, без привязки к одной конкретной дате).
</a:t>
            </a:r>
            <a:endParaRPr lang="en-US" sz="64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происходят землетрясения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зонах напряжения возникают на границах плит, а затем разрядка происходит в виде резких толчков.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наиболее активные землетрясения связаны с границами плит, тогда как древние платформы обычно спокойнее.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и равнины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— древние участки земной коры, которые слабо меняются на протяжении долгих эпох. Их фундамент сложен твёрдыми породами и располагается глубже, чем верхний слой.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на платформах нередко лежит осадочный чехол: накопившиеся породы со временем образуют слоистую «шапку». Именно такая конструкция поддерживает относительно ровные поверхности и спокойные уклоны.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платформах формируются равнины, низменности, возвышенности и плоскогорья. Поэтому крупные ровные территории встречаются во многих регионах мира, включая Россию, Африку, Австралию и Северную Америку.
</a:t>
            </a:r>
            <a:endParaRPr lang="en-US" sz="11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древнего основания к современному рельефу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тектоника задаёт «каркас», а внешние силы формируют ландшафт на поверхности.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материков и океанического дна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материки выше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в среднем расположены выше океанического дна, потому что под ними кора толще и менее плотная. Поэтому уровень поверхности суши обычно удерживается на большем «запасе высоты».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дно океана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дно включает шельф, ложе океана, срединно-океанические хребты и глубоководные желоба. Каждый элемент связан с определёнными условиями тектоники и строения коры.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и субдукция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глубины чаще всего приурочены к зонам субдукции: одна плита погружается под другую. Из-за этого формируются глубоководные желоба и резкие изменения рельефа дна.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тоже «тектоника»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океанического дна определяется не только водой, но и движениями плит. Хребты поднимают участки дна, а желоба отражают погружение плит, создавая характерный рисунок глубин.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схема на основе общих закономерностей (условные индексы для наглядности).
</a:t>
            </a:r>
            <a:endParaRPr lang="en-US" sz="801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рельефа и тектоническая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участки часто сохраняют крутые склоны, потому что тектоническое поднятие ещё не «успело» быть полностью сглаженным разрушением. Древние формы больше времени прожили под действием эрозии.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линии различий видно: чем моложе тектоническая зона, тем выше её рельеф и тем заметнее расчленение. Там, где активности меньше, преобладают более ровные поверхности.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и полезные ископаемые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складчатых поясах и магматических областях чаще встречаются руды металлов — например, меди, железа и золота. Связь объясняется тем, что движение плит и вулканизм приносят расплавы и растворы к земной коре.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часто связаны с тем, как устроена и как «жила» территория. В осадочных бассейнах накапливаются нефть и газ, уголь и соли, когда менялись условия осадконакопления и глубины морей.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036949"/>
            <a:ext cx="4339200" cy="34804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 и их признаки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высоту, крутизну склонов и происхождение пяти типов рельефа. Эти признаки помогают понять, какие процессы — складчатость, разломы, вулканизм или длительная устойчивость — были главными.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проявлены тектонические процессы и чем «моложе» активная зона, тем больше перепады высот и контраст рельефа. Для устойчивых платформ чаще характерны более ровные поверхности.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геологии и школьных атласов тектоники (качественные признаки).
</a:t>
            </a:r>
            <a:endParaRPr lang="en-US" sz="754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208629"/>
            <a:ext cx="376800" cy="301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процессы в тектонически активных районах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плит в зонах разломов накапливаются напряжения, а затем происходит разрядка. В результате возникают подземные толчки, особенно частые вдоль границ плит.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магма легче поднимается к поверхности, формируются вулканы и происходят извержения. В такие периоды ландшафт меняется быстро, а опасность распространяется на ближайшие территории.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и обвалы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движения и тряска ослабляют породы на склонах. Чем круче склоны и больше трещин, тем выше вероятность обрушений, особенно в молодых горных областях.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Сейсмическое районирование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опасности показывают, где риск выше для строительства и жизни людей. Они учитывают историю землетрясений и геологические особенности конкретной территории и разломов.
</a:t>
            </a:r>
            <a:endParaRPr lang="en-US" sz="12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8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модель: условные индексы отражают общие закономерности тектоники и эрозии.
</a:t>
            </a:r>
            <a:endParaRPr lang="en-US" sz="787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территории выше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формируют сразу три фактора: насколько активно идёт поднятие, насколько прочны породы и как быстро их разрушает эрозия. Рельеф становится выше, если рост «успевает» за разрушением.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видно: при более сильном и устойчивом поднятии рельеф сохраняет высоту и резкие очертания. Если разрушение преобладает, поверхность опускается и выравнивается.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как пример тектонического строения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рядом расположены Восточно-Европейская и Западно-Сибирская равнины, которые связаны с устойчивыми областями земной коры. Поэтому здесь преобладают более ровные формы рельефа и широкие пространства.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характер имеют горы Сибири и восточные территории, включая Камчатку. Там проявляются современные зоны деформаций и повышенный вулканизм, поэтому рельеф более неровный и резко расчленённый.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страны позволяет увидеть различие между древними платформами и более молодыми горными зонами. Именно поэтому на геологических картах хорошо заметны области устойчивости и области активных изменений.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тектоническим «поясам» относятся Урал и горные районы Кавказа. Они показывают, как столкновения и перестройки коры в прошлом дали горные системы с заметными перепадами высот и сложной структурой.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рельеф — это след тектоники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возникают из-за движения литосферных плит, строения земной коры и возраста территории. Внешние силы затем изменяют уже созданный рельеф, сглаживая его или усиливая расчленение.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2026-05-11T18:07:52Z</dcterms:created>
  <dcterms:modified xsi:type="dcterms:W3CDTF">2026-05-11T18:07:52Z</dcterms:modified>
</cp:coreProperties>
</file>