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мира и английские слова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Путешествуем по странам и учим простые английские слова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1927" y="0"/>
            <a:ext cx="8059745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на уроке английского говорить о странах?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стран на английском легко запоминаются через карты, флаги и известные факты. Слова country, capital, flag, river, mountain и island помогают описывать мир просто и понятно.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 — Russia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960325" y="3010050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английском языке Россия называется Russia. Это слово короткое и легко произносится, поэтому его удобно запомнить уже в 4 классе.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1960325" y="6289075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большая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 — одна из самых больших стран мира. Поэтому для её описания хорошо подходят слова big и large, которые помогают говорить о размере.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7733500" y="3010050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России — Moscow. Этот город известен как крупный центр страны, а его название часто встречается на картах и в учебниках.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7733500" y="6289075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есть леса, реки, степи и горы. В некоторых регионах зимы очень холодные, поэтому к теме подходят слова cold, forest и river.
</a:t>
            </a:r>
            <a:endParaRPr lang="en-US" sz="2500" dirty="0"/>
          </a:p>
        </p:txBody>
      </p:sp>
      <p:sp>
        <p:nvSpPr>
          <p:cNvPr id="15" name="Text 6"/>
          <p:cNvSpPr txBox="1"/>
          <p:nvPr/>
        </p:nvSpPr>
        <p:spPr>
          <a:xfrm>
            <a:off x="13360574" y="4676101"/>
            <a:ext cx="42573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легко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слышит Russia и Moscow, он сразу связывает английские слова со знакомой страной. Так география и язык запоминаются вместе, как хорошая команда.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2458" y="2400"/>
            <a:ext cx="8300734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 — France
</a:t>
            </a:r>
            <a:endParaRPr lang="en-US" sz="5000" dirty="0"/>
          </a:p>
        </p:txBody>
      </p:sp>
      <p:sp>
        <p:nvSpPr>
          <p:cNvPr id="12" name="Text 2"/>
          <p:cNvSpPr txBox="1"/>
          <p:nvPr/>
        </p:nvSpPr>
        <p:spPr>
          <a:xfrm>
            <a:off x="683400" y="3732400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France и Paris
</a:t>
            </a:r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по-английски — France, а её столица — Paris. Эти слова часто встречаются вместе, поэтому их удобно учить парой, как два лучших друга.
</a:t>
            </a:r>
            <a:endParaRPr lang="en-US" sz="2319" dirty="0"/>
          </a:p>
        </p:txBody>
      </p:sp>
      <p:sp>
        <p:nvSpPr>
          <p:cNvPr id="13" name="Text 3"/>
          <p:cNvSpPr txBox="1"/>
          <p:nvPr/>
        </p:nvSpPr>
        <p:spPr>
          <a:xfrm>
            <a:off x="683400" y="4934941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Известная башня
</a:t>
            </a:r>
            <a:pPr algn="l" indent="0" marL="0">
              <a:lnSpc>
                <a:spcPct val="100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узнаваемый символ страны — Eiffel Tower. Это высокое и знаменитое сооружение, которое сразу помогает узнать Францию на картинках и открытках.
</a:t>
            </a:r>
            <a:endParaRPr lang="en-US" sz="2192" dirty="0"/>
          </a:p>
        </p:txBody>
      </p:sp>
      <p:sp>
        <p:nvSpPr>
          <p:cNvPr id="14" name="Text 4"/>
          <p:cNvSpPr txBox="1"/>
          <p:nvPr/>
        </p:nvSpPr>
        <p:spPr>
          <a:xfrm>
            <a:off x="683400" y="6137487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славится красивыми городами, музеями и историческими местами. Для описания страны хорошо подходят слова city, museum и famous.
</a:t>
            </a:r>
            <a:endParaRPr lang="en-US" sz="2285" dirty="0"/>
          </a:p>
        </p:txBody>
      </p:sp>
      <p:sp>
        <p:nvSpPr>
          <p:cNvPr id="15" name="Text 5"/>
          <p:cNvSpPr txBox="1"/>
          <p:nvPr/>
        </p:nvSpPr>
        <p:spPr>
          <a:xfrm>
            <a:off x="683400" y="7340034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кухня известна хлебом, сыром и круассанами. Поэтому к теме подходят слова food и tasty: они помогают говорить о стране через её блюда.
</a:t>
            </a:r>
            <a:endParaRPr lang="en-US" sz="2268" dirty="0"/>
          </a:p>
        </p:txBody>
      </p:sp>
      <p:sp>
        <p:nvSpPr>
          <p:cNvPr id="16" name="Text 6"/>
          <p:cNvSpPr txBox="1"/>
          <p:nvPr/>
        </p:nvSpPr>
        <p:spPr>
          <a:xfrm>
            <a:off x="683400" y="8542577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стоит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слышишь France, Paris и Eiffel Tower, сразу вспоминаешь яркий образ страны. Это удобный способ учить английские слова через знакомые факты.
</a:t>
            </a:r>
            <a:endParaRPr lang="en-US" sz="227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 — Japan
</a:t>
            </a:r>
            <a:endParaRPr lang="en-US" sz="5000" dirty="0"/>
          </a:p>
        </p:txBody>
      </p:sp>
      <p:sp>
        <p:nvSpPr>
          <p:cNvPr id="11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979306" y="3445196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Japan и Tokyo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на английском языке называется Japan, а столица страны — Tokyo. Эти названия часто встречаются рядом, поэтому их легко запомнить вместе.
</a:t>
            </a:r>
            <a:endParaRPr lang="en-US" sz="2300" dirty="0"/>
          </a:p>
        </p:txBody>
      </p:sp>
      <p:sp>
        <p:nvSpPr>
          <p:cNvPr id="13" name="Text 3"/>
          <p:cNvSpPr txBox="1"/>
          <p:nvPr/>
        </p:nvSpPr>
        <p:spPr>
          <a:xfrm>
            <a:off x="4355713" y="3445196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островов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состоит из множества островов. Поэтому для её описания особенно подходят слова island и modern, ведь жизнь здесь тесно связана с морем и городами.
</a:t>
            </a:r>
            <a:endParaRPr lang="en-US" sz="2300" dirty="0"/>
          </a:p>
        </p:txBody>
      </p:sp>
      <p:sp>
        <p:nvSpPr>
          <p:cNvPr id="14" name="Text 4"/>
          <p:cNvSpPr txBox="1"/>
          <p:nvPr/>
        </p:nvSpPr>
        <p:spPr>
          <a:xfrm>
            <a:off x="7736554" y="3445196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 самых красивых символов Японии — вишнёвые цветы. С ними легко связать слово flower и представить весну, которая выглядит почти как праздник.
</a:t>
            </a:r>
            <a:endParaRPr lang="en-US" sz="2300" dirty="0"/>
          </a:p>
        </p:txBody>
      </p:sp>
      <p:sp>
        <p:nvSpPr>
          <p:cNvPr id="15" name="Text 5"/>
          <p:cNvSpPr txBox="1"/>
          <p:nvPr/>
        </p:nvSpPr>
        <p:spPr>
          <a:xfrm>
            <a:off x="11117437" y="3444168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поезда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известна очень быстрыми поездами. Для этой страны хорошо подходит слово train, потому что транспорт здесь часто удивляет даже взрослых.
</a:t>
            </a:r>
            <a:endParaRPr lang="en-US" sz="2300" dirty="0"/>
          </a:p>
        </p:txBody>
      </p:sp>
      <p:sp>
        <p:nvSpPr>
          <p:cNvPr id="16" name="Text 6"/>
          <p:cNvSpPr txBox="1"/>
          <p:nvPr/>
        </p:nvSpPr>
        <p:spPr>
          <a:xfrm>
            <a:off x="14498091" y="3444168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Японию часто описывают словами polite и modern. Они помогают показать, что страна сочетает традиции, уважение к людям и современные технологии.
</a:t>
            </a:r>
            <a:endParaRPr lang="en-US" sz="2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2076575" y="759350"/>
            <a:ext cx="14134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 — Egypt
</a:t>
            </a:r>
            <a:endParaRPr lang="en-US" sz="5000" dirty="0"/>
          </a:p>
        </p:txBody>
      </p:sp>
      <p:sp>
        <p:nvSpPr>
          <p:cNvPr id="12" name="Text 2"/>
          <p:cNvSpPr txBox="1"/>
          <p:nvPr/>
        </p:nvSpPr>
        <p:spPr>
          <a:xfrm>
            <a:off x="5738601" y="2121038"/>
            <a:ext cx="85689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и столица
</a:t>
            </a:r>
            <a:pPr algn="l" indent="0" marL="0">
              <a:lnSpc>
                <a:spcPct val="100000"/>
              </a:lnSpc>
              <a:buNone/>
            </a:pPr>
            <a:r>
              <a:rPr lang="en-US" sz="2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английском языке Египет называется Egypt, а его столица — Cairo. Эти слова полезно запомнить сразу вместе, чтобы легко узнавать страну на карте.
</a:t>
            </a:r>
            <a:endParaRPr lang="en-US" sz="2393" dirty="0"/>
          </a:p>
        </p:txBody>
      </p:sp>
      <p:sp>
        <p:nvSpPr>
          <p:cNvPr id="13" name="Text 3"/>
          <p:cNvSpPr txBox="1"/>
          <p:nvPr/>
        </p:nvSpPr>
        <p:spPr>
          <a:xfrm>
            <a:off x="4096450" y="3721555"/>
            <a:ext cx="85689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в Африке
</a:t>
            </a:r>
            <a:pPr algn="l" indent="0" marL="0">
              <a:lnSpc>
                <a:spcPct val="100000"/>
              </a:lnSpc>
              <a:buNone/>
            </a:pPr>
            <a:r>
              <a:rPr lang="en-US" sz="2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находится в Северной Африке. Рядом с ним течёт река Nile, поэтому слова river и Egypt часто встречаются в одном описании.
</a:t>
            </a:r>
            <a:endParaRPr lang="en-US" sz="2393" dirty="0"/>
          </a:p>
        </p:txBody>
      </p:sp>
      <p:sp>
        <p:nvSpPr>
          <p:cNvPr id="14" name="Text 4"/>
          <p:cNvSpPr txBox="1"/>
          <p:nvPr/>
        </p:nvSpPr>
        <p:spPr>
          <a:xfrm>
            <a:off x="5727900" y="5342114"/>
            <a:ext cx="85689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памятники
</a:t>
            </a:r>
            <a:pPr algn="l" indent="0" marL="0">
              <a:lnSpc>
                <a:spcPct val="100000"/>
              </a:lnSpc>
              <a:buNone/>
            </a:pPr>
            <a:r>
              <a:rPr lang="en-US" sz="2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знаменит пирамидами и Сфинксом. Эти древние сооружения помогают использовать слова ancient и pyramid, когда речь идёт о прошлых временах.
</a:t>
            </a:r>
            <a:endParaRPr lang="en-US" sz="2393" dirty="0"/>
          </a:p>
        </p:txBody>
      </p:sp>
      <p:sp>
        <p:nvSpPr>
          <p:cNvPr id="15" name="Text 5"/>
          <p:cNvSpPr txBox="1"/>
          <p:nvPr/>
        </p:nvSpPr>
        <p:spPr>
          <a:xfrm>
            <a:off x="4096450" y="6975932"/>
            <a:ext cx="85689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Жаркая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2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частях страны жарко и сухо, поэтому слово hot хорошо подходит к Египту. Пустыня делает пейзаж особенно ярким и запоминающимся.
</a:t>
            </a:r>
            <a:endParaRPr lang="en-US" sz="2393" dirty="0"/>
          </a:p>
        </p:txBody>
      </p:sp>
      <p:sp>
        <p:nvSpPr>
          <p:cNvPr id="16" name="Text 6"/>
          <p:cNvSpPr txBox="1"/>
          <p:nvPr/>
        </p:nvSpPr>
        <p:spPr>
          <a:xfrm>
            <a:off x="5727900" y="8574625"/>
            <a:ext cx="86691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запомнить легко
</a:t>
            </a:r>
            <a:pPr algn="l" indent="0" marL="0">
              <a:lnSpc>
                <a:spcPct val="100000"/>
              </a:lnSpc>
              <a:buNone/>
            </a:pPr>
            <a:r>
              <a:rPr lang="en-US" sz="2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Egypt, Cairo, Nile и pyramid — это слова, которые сразу создают образ страны. Они помогают учить английский через историю, природу и известные памятники.
</a:t>
            </a:r>
            <a:endParaRPr lang="en-US" sz="237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2458" y="2400"/>
            <a:ext cx="8300734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 — Brazil
</a:t>
            </a:r>
            <a:endParaRPr lang="en-US" sz="5000" dirty="0"/>
          </a:p>
        </p:txBody>
      </p:sp>
      <p:sp>
        <p:nvSpPr>
          <p:cNvPr id="12" name="Text 2"/>
          <p:cNvSpPr txBox="1"/>
          <p:nvPr/>
        </p:nvSpPr>
        <p:spPr>
          <a:xfrm>
            <a:off x="683400" y="3732400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Brazil и Brasília
</a:t>
            </a:r>
            <a:pPr algn="l" indent="0" marL="0">
              <a:lnSpc>
                <a:spcPct val="100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на английском языке называется Brazil, а столица страны — Brasília. Эти названия стоит запомнить вместе, чтобы быстро узнавать страну на уроке.
</a:t>
            </a:r>
            <a:endParaRPr lang="en-US" sz="2205" dirty="0"/>
          </a:p>
        </p:txBody>
      </p:sp>
      <p:sp>
        <p:nvSpPr>
          <p:cNvPr id="13" name="Text 3"/>
          <p:cNvSpPr txBox="1"/>
          <p:nvPr/>
        </p:nvSpPr>
        <p:spPr>
          <a:xfrm>
            <a:off x="683400" y="4934941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9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 — самая большая страна Южной Америки. Для её описания подходят слова large и green, потому что на карте она выглядит очень просторной и яркой.
</a:t>
            </a:r>
            <a:endParaRPr lang="en-US" sz="2156" dirty="0"/>
          </a:p>
        </p:txBody>
      </p:sp>
      <p:sp>
        <p:nvSpPr>
          <p:cNvPr id="14" name="Text 4"/>
          <p:cNvSpPr txBox="1"/>
          <p:nvPr/>
        </p:nvSpPr>
        <p:spPr>
          <a:xfrm>
            <a:off x="683400" y="6137487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
</a:t>
            </a:r>
            <a:pPr algn="l" indent="0" marL="0">
              <a:lnSpc>
                <a:spcPct val="100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Бразилии находится часть Amazon Rainforest. Это помогает связать страну со словами rainforest и forest, а также с богатой природой и зелёными лесами.
</a:t>
            </a:r>
            <a:endParaRPr lang="en-US" sz="2241" dirty="0"/>
          </a:p>
        </p:txBody>
      </p:sp>
      <p:sp>
        <p:nvSpPr>
          <p:cNvPr id="15" name="Text 5"/>
          <p:cNvSpPr txBox="1"/>
          <p:nvPr/>
        </p:nvSpPr>
        <p:spPr>
          <a:xfrm>
            <a:off x="683400" y="7340034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и 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известна карнавалом и музыкой samba. Слова carnival и music отлично подходят, когда нужно рассказать о весёлом и шумном характере страны.
</a:t>
            </a:r>
            <a:endParaRPr lang="en-US" sz="2151" dirty="0"/>
          </a:p>
        </p:txBody>
      </p:sp>
      <p:sp>
        <p:nvSpPr>
          <p:cNvPr id="16" name="Text 6"/>
          <p:cNvSpPr txBox="1"/>
          <p:nvPr/>
        </p:nvSpPr>
        <p:spPr>
          <a:xfrm>
            <a:off x="683400" y="8542577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здесь очень любят, поэтому слово sport тоже подходит. Бразилия легко запоминается как страна энергии, движения и радостных событий.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800" y="2997931"/>
            <a:ext cx="753300" cy="66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5406" y="2977081"/>
            <a:ext cx="622388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90100" y="2997931"/>
            <a:ext cx="753300" cy="66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65706" y="2977081"/>
            <a:ext cx="622388" cy="711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31400" y="2977081"/>
            <a:ext cx="711300" cy="711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 — Canada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698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Canada и Ottawa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4698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на английском языке называется Canada, а столица — Ottawa. Эти слова удобно учить вместе, потому что они часто встречаются на картах и в учебных заданиях.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39799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Снежные зимы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39799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 Канаде часто много снега, поэтому слова winter и snow отлично подходят к описанию страны. Такой образ сразу вызывает яркую северную картинку.
</a:t>
            </a:r>
            <a:endParaRPr lang="en-US" sz="2400" dirty="0"/>
          </a:p>
        </p:txBody>
      </p:sp>
      <p:sp>
        <p:nvSpPr>
          <p:cNvPr id="14" name="Text 6"/>
          <p:cNvSpPr txBox="1"/>
          <p:nvPr/>
        </p:nvSpPr>
        <p:spPr>
          <a:xfrm>
            <a:off x="74901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озёр
</a:t>
            </a:r>
            <a:endParaRPr lang="en-US" sz="2800" dirty="0"/>
          </a:p>
        </p:txBody>
      </p:sp>
      <p:sp>
        <p:nvSpPr>
          <p:cNvPr id="15" name="Text 7"/>
          <p:cNvSpPr txBox="1"/>
          <p:nvPr/>
        </p:nvSpPr>
        <p:spPr>
          <a:xfrm>
            <a:off x="74901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Канаде очень много озёр, и слово lake помогает передать эту особенность. Оно короткое, простое и хорошо подходит для начального уровня.
</a:t>
            </a:r>
            <a:endParaRPr lang="en-US" sz="2400" dirty="0"/>
          </a:p>
        </p:txBody>
      </p:sp>
      <p:sp>
        <p:nvSpPr>
          <p:cNvPr id="16" name="Text 8"/>
          <p:cNvSpPr txBox="1"/>
          <p:nvPr/>
        </p:nvSpPr>
        <p:spPr>
          <a:xfrm>
            <a:off x="110002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природа
</a:t>
            </a:r>
            <a:endParaRPr lang="en-US" sz="2800" dirty="0"/>
          </a:p>
        </p:txBody>
      </p:sp>
      <p:sp>
        <p:nvSpPr>
          <p:cNvPr id="17" name="Text 9"/>
          <p:cNvSpPr txBox="1"/>
          <p:nvPr/>
        </p:nvSpPr>
        <p:spPr>
          <a:xfrm>
            <a:off x="110002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 в Канаде тоже много, поэтому слово forest здесь особенно полезно. Оно помогает описывать просторную, тихую и очень зелёную природу страны.
</a:t>
            </a:r>
            <a:endParaRPr lang="en-US" sz="2400" dirty="0"/>
          </a:p>
        </p:txBody>
      </p:sp>
      <p:sp>
        <p:nvSpPr>
          <p:cNvPr id="18" name="Text 10"/>
          <p:cNvSpPr txBox="1"/>
          <p:nvPr/>
        </p:nvSpPr>
        <p:spPr>
          <a:xfrm>
            <a:off x="145104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животные
</a:t>
            </a:r>
            <a:endParaRPr lang="en-US" sz="2800" dirty="0"/>
          </a:p>
        </p:txBody>
      </p:sp>
      <p:sp>
        <p:nvSpPr>
          <p:cNvPr id="19" name="Text 11"/>
          <p:cNvSpPr txBox="1"/>
          <p:nvPr/>
        </p:nvSpPr>
        <p:spPr>
          <a:xfrm>
            <a:off x="145104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Канаде живут бобры, лоси и другие северные животные. Поэтому слово animal отлично подходит, когда нужно говорить о природе и её обитателях.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696" y="1891850"/>
            <a:ext cx="5567359" cy="4284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9196" y="1891850"/>
            <a:ext cx="5567359" cy="4284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полный движения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India — так по-английски называют Индию. Её столица — New Delhi, а вокруг всегда много людей, транспорта и звуков. Именно поэтому страну часто описывают словом busy. Здесь большие города соседствуют с тихими храмами и уличными рынками.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краски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известна яркими праздниками и разноцветной одеждой. Слово bright очень подходит этой стране, потому что здесь всё кажется особенно красочным. На улицах можно увидеть музыку, улыбки и много интересных традиций.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Тадж-Махал и история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известное здание Индии — Taj Mahal. Это красивый памятник, который помогает связать страну со словом temple и с большой историей. Индия запоминается как место, где старинное и современное живут рядом.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 — страна ярких впечатлений
</a:t>
            </a:r>
            <a:endParaRPr lang="en-US" sz="5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9274" y="2406849"/>
            <a:ext cx="427500" cy="42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82974" y="3994874"/>
            <a:ext cx="440100" cy="39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15992" y="5546599"/>
            <a:ext cx="374063" cy="42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82974" y="7134624"/>
            <a:ext cx="440100" cy="391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789274" y="8686349"/>
            <a:ext cx="427500" cy="427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 — Australia
</a:t>
            </a:r>
            <a:endParaRPr lang="en-US" sz="5000" dirty="0"/>
          </a:p>
        </p:txBody>
      </p:sp>
      <p:sp>
        <p:nvSpPr>
          <p:cNvPr id="14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15" name="Text 2"/>
          <p:cNvSpPr txBox="1"/>
          <p:nvPr/>
        </p:nvSpPr>
        <p:spPr>
          <a:xfrm>
            <a:off x="2956950" y="213437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Australia и Canberra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на английском языке называется Australia, а её столица — Canberra. Это единственная страна, которая занимает целый материк, поэтому её легко узнать на карте.
</a:t>
            </a:r>
            <a:endParaRPr lang="en-US" sz="2800" dirty="0"/>
          </a:p>
        </p:txBody>
      </p:sp>
      <p:sp>
        <p:nvSpPr>
          <p:cNvPr id="16" name="Text 3"/>
          <p:cNvSpPr txBox="1"/>
          <p:nvPr/>
        </p:nvSpPr>
        <p:spPr>
          <a:xfrm>
            <a:off x="2956950" y="3704250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 пляжи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Австралии хорошо подходят слова sunny, beach и ocean. Здесь много побережий, а тёплая погода делает страну особенно привлекательной для прогулок и отдыха.
</a:t>
            </a:r>
            <a:endParaRPr lang="en-US" sz="2800" dirty="0"/>
          </a:p>
        </p:txBody>
      </p:sp>
      <p:sp>
        <p:nvSpPr>
          <p:cNvPr id="17" name="Text 4"/>
          <p:cNvSpPr txBox="1"/>
          <p:nvPr/>
        </p:nvSpPr>
        <p:spPr>
          <a:xfrm>
            <a:off x="2956950" y="527412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животные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Австралии живут kangaroo, koala и platypus. Эти животные помогают быстро запомнить страну, потому что они встречаются в учебниках и на картинках очень часто.
</a:t>
            </a:r>
            <a:endParaRPr lang="en-US" sz="2800" dirty="0"/>
          </a:p>
        </p:txBody>
      </p:sp>
      <p:sp>
        <p:nvSpPr>
          <p:cNvPr id="18" name="Text 5"/>
          <p:cNvSpPr txBox="1"/>
          <p:nvPr/>
        </p:nvSpPr>
        <p:spPr>
          <a:xfrm>
            <a:off x="2956950" y="6844000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риф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Австралией находится Great Barrier Reef. Слово reef помогает показать, что страна известна не только сушей, но и удивительным морским миром.
</a:t>
            </a:r>
            <a:endParaRPr lang="en-US" sz="2800" dirty="0"/>
          </a:p>
        </p:txBody>
      </p:sp>
      <p:sp>
        <p:nvSpPr>
          <p:cNvPr id="19" name="Text 6"/>
          <p:cNvSpPr txBox="1"/>
          <p:nvPr/>
        </p:nvSpPr>
        <p:spPr>
          <a:xfrm>
            <a:off x="2956950" y="841387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Островной материк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окружена океаном, поэтому слово ocean очень подходит для её описания. Такая география делает страну необычной: это и государство, и целый материк одновременно.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8451" y="2082325"/>
            <a:ext cx="5111848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2764" y="2082325"/>
            <a:ext cx="5111848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7076" y="2082325"/>
            <a:ext cx="5111848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в коротких историях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время любит прогулки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Италии старинные площади соседствуют с шумными улицами, а в центре Рима стоит Colosseum. Здесь легко представить древний город, в котором прошлое видно почти на каждом шагу. Для описания Италии подходят слова old, famous и city.
</a:t>
            </a:r>
            <a:endParaRPr lang="en-US" sz="1802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Башня, которую узнают сразу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Pisa стоит Leaning Tower of Pisa — башня, которая слегка наклонилась и стала знаменитой на весь мир. Рядом можно увидеть туристов с фотоаппаратами и маленькие кафе. Эта история хорошо показывает слово monument.
</a:t>
            </a:r>
            <a:endParaRPr lang="en-US" sz="1802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Вкусная страна для маленьких путешественников
</a:t>
            </a:r>
            <a:pPr algn="l" indent="0" marL="0">
              <a:lnSpc>
                <a:spcPct val="90000"/>
              </a:lnSpc>
              <a:buNone/>
            </a:pPr>
            <a:r>
              <a:rPr lang="en-US" sz="16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часто ассоциируется с pasta, pizza и gelato, поэтому о ней говорят как о tasty country. На уроке английского такие слова легко запомнить вместе с картинками еды. Так страна становится не только красивой, но и очень аппетитной.
</a:t>
            </a:r>
            <a:endParaRPr lang="en-US" sz="16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9" y="2400"/>
            <a:ext cx="847478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 — China: что важно запомнить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470100" y="3000788"/>
            <a:ext cx="71346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2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 — одна из самых больших стран мира, поэтому слово large подходит ему очень хорошо. На карте он выглядит впечатляюще, а его города и дороги тянутся на большие расстояния.
</a:t>
            </a:r>
            <a:endParaRPr lang="en-US" sz="2092" dirty="0"/>
          </a:p>
        </p:txBody>
      </p:sp>
      <p:sp>
        <p:nvSpPr>
          <p:cNvPr id="12" name="Text 3"/>
          <p:cNvSpPr txBox="1"/>
          <p:nvPr/>
        </p:nvSpPr>
        <p:spPr>
          <a:xfrm>
            <a:off x="10470000" y="4333381"/>
            <a:ext cx="71346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Beijing
</a:t>
            </a:r>
            <a:pPr algn="l" indent="0" marL="0">
              <a:lnSpc>
                <a:spcPct val="100000"/>
              </a:lnSpc>
              <a:buNone/>
            </a:pPr>
            <a:r>
              <a:rPr lang="en-US" sz="2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Китая — Beijing. Это очень большой и busy город, где рядом с современными зданиями можно увидеть древние памятники и широкие проспекты.
</a:t>
            </a:r>
            <a:endParaRPr lang="en-US" sz="2092" dirty="0"/>
          </a:p>
        </p:txBody>
      </p:sp>
      <p:sp>
        <p:nvSpPr>
          <p:cNvPr id="13" name="Text 4"/>
          <p:cNvSpPr txBox="1"/>
          <p:nvPr/>
        </p:nvSpPr>
        <p:spPr>
          <a:xfrm>
            <a:off x="10470000" y="5689884"/>
            <a:ext cx="71346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стена
</a:t>
            </a:r>
            <a:pPr algn="l" indent="0" marL="0">
              <a:lnSpc>
                <a:spcPct val="100000"/>
              </a:lnSpc>
              <a:buNone/>
            </a:pPr>
            <a:r>
              <a:rPr lang="en-US" sz="2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Great Wall — один из самых известных символов Китая. Она напоминает о long history страны и помогает представить слово wall как нечто большое и сильное.
</a:t>
            </a:r>
            <a:endParaRPr lang="en-US" sz="2092" dirty="0"/>
          </a:p>
        </p:txBody>
      </p:sp>
      <p:sp>
        <p:nvSpPr>
          <p:cNvPr id="14" name="Text 5"/>
          <p:cNvSpPr txBox="1"/>
          <p:nvPr/>
        </p:nvSpPr>
        <p:spPr>
          <a:xfrm>
            <a:off x="10470000" y="7033299"/>
            <a:ext cx="71346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2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Китае крупные города растут быстро, а улицы полны движения. Здесь легко запомнить слова city и busy, потому что они хорошо описывают современную жизнь.
</a:t>
            </a:r>
            <a:endParaRPr lang="en-US" sz="2092" dirty="0"/>
          </a:p>
        </p:txBody>
      </p:sp>
      <p:sp>
        <p:nvSpPr>
          <p:cNvPr id="15" name="Text 6"/>
          <p:cNvSpPr txBox="1"/>
          <p:nvPr/>
        </p:nvSpPr>
        <p:spPr>
          <a:xfrm>
            <a:off x="10470000" y="8347493"/>
            <a:ext cx="71346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 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2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соединяет древние традиции и современность. Поэтому для него подходят слова history и large: страна очень старая по культуре, но очень активная в жизни.
</a:t>
            </a:r>
            <a:endParaRPr lang="en-US" sz="209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 — Mexico: яркие образы страны
</a:t>
            </a:r>
            <a:endParaRPr lang="en-US" sz="5000" dirty="0"/>
          </a:p>
        </p:txBody>
      </p:sp>
      <p:sp>
        <p:nvSpPr>
          <p:cNvPr id="11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979306" y="3445196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часто ассоциируется с горячим солнцем и яркими красками. Слово sun помогает представить тёплую погоду, светлые улицы и весёлое настроение, которое чувствуется почти в каждом городе.
</a:t>
            </a:r>
            <a:endParaRPr lang="en-US" sz="2300" dirty="0"/>
          </a:p>
        </p:txBody>
      </p:sp>
      <p:sp>
        <p:nvSpPr>
          <p:cNvPr id="13" name="Text 3"/>
          <p:cNvSpPr txBox="1"/>
          <p:nvPr/>
        </p:nvSpPr>
        <p:spPr>
          <a:xfrm>
            <a:off x="4355713" y="3445196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праздник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Мексике любят музыку, танцы и шумные праздники. Поэтому слово music подходит особенно хорошо: оно напоминает о движении, ритме и живой атмосфере на улицах и площадях.
</a:t>
            </a:r>
            <a:endParaRPr lang="en-US" sz="2300" dirty="0"/>
          </a:p>
        </p:txBody>
      </p:sp>
      <p:sp>
        <p:nvSpPr>
          <p:cNvPr id="14" name="Text 4"/>
          <p:cNvSpPr txBox="1"/>
          <p:nvPr/>
        </p:nvSpPr>
        <p:spPr>
          <a:xfrm>
            <a:off x="7736554" y="3445196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и пустынные пейзажи
</a:t>
            </a:r>
            <a:pPr algn="l" indent="0" marL="0">
              <a:lnSpc>
                <a:spcPct val="100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 — один из самых узнаваемых символов страны. Слово cactus помогает увидеть сухие равнины, редкие растения и необычные пейзажи, которые сразу отличают Мексику от многих других стран.
</a:t>
            </a:r>
            <a:endParaRPr lang="en-US" sz="2266" dirty="0"/>
          </a:p>
        </p:txBody>
      </p:sp>
      <p:sp>
        <p:nvSpPr>
          <p:cNvPr id="15" name="Text 5"/>
          <p:cNvSpPr txBox="1"/>
          <p:nvPr/>
        </p:nvSpPr>
        <p:spPr>
          <a:xfrm>
            <a:off x="11117437" y="3444168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хранит памятники древних цивилизаций майя и ацтеков. Слово ancient здесь особенно уместно: оно напоминает о старинных храмах, каменных постройках и далёкой истории.
</a:t>
            </a:r>
            <a:endParaRPr lang="en-US" sz="2300" dirty="0"/>
          </a:p>
        </p:txBody>
      </p:sp>
      <p:sp>
        <p:nvSpPr>
          <p:cNvPr id="16" name="Text 6"/>
          <p:cNvSpPr txBox="1"/>
          <p:nvPr/>
        </p:nvSpPr>
        <p:spPr>
          <a:xfrm>
            <a:off x="14498091" y="3444168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широкие просторы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есть и горы, и большие открытые пространства. Поэтому слово mountains помогает описать природу Мексики коротко и понятно, а ещё очень хорошо для урока английского.
</a:t>
            </a:r>
            <a:endParaRPr lang="en-US" sz="2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256" y="2977081"/>
            <a:ext cx="622388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5406" y="2977081"/>
            <a:ext cx="622388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5556" y="2977081"/>
            <a:ext cx="622388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65706" y="2977081"/>
            <a:ext cx="622388" cy="711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75856" y="2977081"/>
            <a:ext cx="622388" cy="711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 — Germany: ключевые образы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698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Поезда и движение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4698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известна удобными поездами и точным расписанием. Слово train хорошо подходит этой стране, потому что помогает представить путешествия между городами и аккуратную транспортную систему.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39799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 и старина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39799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местах Германии можно увидеть красивые замки и старинные здания. Icon castle напоминает о прошлом страны, где история соседствует с современными улицами и площадями.
</a:t>
            </a:r>
            <a:endParaRPr lang="en-US" sz="2400" dirty="0"/>
          </a:p>
        </p:txBody>
      </p:sp>
      <p:sp>
        <p:nvSpPr>
          <p:cNvPr id="14" name="Text 6"/>
          <p:cNvSpPr txBox="1"/>
          <p:nvPr/>
        </p:nvSpPr>
        <p:spPr>
          <a:xfrm>
            <a:off x="74901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 знания
</a:t>
            </a:r>
            <a:endParaRPr lang="en-US" sz="2800" dirty="0"/>
          </a:p>
        </p:txBody>
      </p:sp>
      <p:sp>
        <p:nvSpPr>
          <p:cNvPr id="15" name="Text 7"/>
          <p:cNvSpPr txBox="1"/>
          <p:nvPr/>
        </p:nvSpPr>
        <p:spPr>
          <a:xfrm>
            <a:off x="74901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Германии хранят картины, книги и важные исторические предметы. Слово museum подходит для страны, где любят беречь культуру и рассказывать о ней детям и взрослым.
</a:t>
            </a:r>
            <a:endParaRPr lang="en-US" sz="2400" dirty="0"/>
          </a:p>
        </p:txBody>
      </p:sp>
      <p:sp>
        <p:nvSpPr>
          <p:cNvPr id="16" name="Text 8"/>
          <p:cNvSpPr txBox="1"/>
          <p:nvPr/>
        </p:nvSpPr>
        <p:spPr>
          <a:xfrm>
            <a:off x="110002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городах
</a:t>
            </a:r>
            <a:endParaRPr lang="en-US" sz="2800" dirty="0"/>
          </a:p>
        </p:txBody>
      </p:sp>
      <p:sp>
        <p:nvSpPr>
          <p:cNvPr id="17" name="Text 9"/>
          <p:cNvSpPr txBox="1"/>
          <p:nvPr/>
        </p:nvSpPr>
        <p:spPr>
          <a:xfrm>
            <a:off x="110002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города часто выглядят очень аккуратно и удобно для жизни. Слово order помогает передать идею чистых улиц, понятных правил и внимательного отношения к общему пространству.
</a:t>
            </a:r>
            <a:endParaRPr lang="en-US" sz="2400" dirty="0"/>
          </a:p>
        </p:txBody>
      </p:sp>
      <p:sp>
        <p:nvSpPr>
          <p:cNvPr id="18" name="Text 10"/>
          <p:cNvSpPr txBox="1"/>
          <p:nvPr/>
        </p:nvSpPr>
        <p:spPr>
          <a:xfrm>
            <a:off x="145104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регионов
</a:t>
            </a:r>
            <a:endParaRPr lang="en-US" sz="2800" dirty="0"/>
          </a:p>
        </p:txBody>
      </p:sp>
      <p:sp>
        <p:nvSpPr>
          <p:cNvPr id="19" name="Text 11"/>
          <p:cNvSpPr txBox="1"/>
          <p:nvPr/>
        </p:nvSpPr>
        <p:spPr>
          <a:xfrm>
            <a:off x="145104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землях Германии есть свои праздники, блюда и обычаи. Поэтому слово tradition особенно важно: оно показывает, что одна страна может быть очень разной и всё равно оставаться единым целым.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9196" y="1891850"/>
            <a:ext cx="5567359" cy="4284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Фьорды у синей воды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Норвегии береговая линия изрезана фьордами, и это выглядит как длинные морские коридоры между скалами. Такое место легко связать со словом fjord. Здесь природа кажется спокойной, строгой и очень северной.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снег и тишина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Норвежские горы часто покрыты снегом, а зимние дни здесь длинные и тихие. Слово winter подходит этой стране особенно хорошо. На уроке английского легко представить холодный воздух и белые вершины.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сияние над севером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северных районах Норвегии можно увидеть северное сияние — свет, который словно рисует небо зелёными и розовыми линиями. Это прекрасный пример слова light, который помогает запомнить страну и её волшебную природу.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Норвегия в трёх образах
</a:t>
            </a:r>
            <a:endParaRPr lang="en-US" sz="5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911375"/>
            <a:ext cx="84930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 — South Africa: что делает страну особенной
</a:t>
            </a:r>
            <a:endParaRPr lang="en-US" sz="4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321625" y="2227225"/>
            <a:ext cx="68337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столицы
</a:t>
            </a:r>
            <a:pPr algn="l" indent="0" marL="0">
              <a:lnSpc>
                <a:spcPct val="100000"/>
              </a:lnSpc>
              <a:buNone/>
            </a:pPr>
            <a:r>
              <a:rPr lang="en-US" sz="1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Южно-Африканской Республики сразу три столицы: Pretoria, Cape Town и Bloemfontein. Это необычно и помогает запомнить страну как место, где важные города распределены по-разному.
</a:t>
            </a:r>
            <a:endParaRPr lang="en-US" sz="1968" dirty="0"/>
          </a:p>
        </p:txBody>
      </p:sp>
      <p:sp>
        <p:nvSpPr>
          <p:cNvPr id="12" name="Text 3"/>
          <p:cNvSpPr txBox="1"/>
          <p:nvPr/>
        </p:nvSpPr>
        <p:spPr>
          <a:xfrm>
            <a:off x="706023" y="3827750"/>
            <a:ext cx="68337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языков
</a:t>
            </a:r>
            <a:pPr algn="l" indent="0" marL="0">
              <a:lnSpc>
                <a:spcPct val="100000"/>
              </a:lnSpc>
              <a:buNone/>
            </a:pPr>
            <a:r>
              <a:rPr lang="en-US" sz="1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живут разные народы, поэтому здесь говорят на нескольких языках. Слово language очень подходит Южной Африке, потому что она показывает, как многообразие делает страну интересной.
</a:t>
            </a:r>
            <a:endParaRPr lang="en-US" sz="1968" dirty="0"/>
          </a:p>
        </p:txBody>
      </p:sp>
      <p:sp>
        <p:nvSpPr>
          <p:cNvPr id="13" name="Text 4"/>
          <p:cNvSpPr txBox="1"/>
          <p:nvPr/>
        </p:nvSpPr>
        <p:spPr>
          <a:xfrm>
            <a:off x="2321639" y="5448307"/>
            <a:ext cx="68337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1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Саванны, горы, побережья и открытые пространства делают природу очень разнообразной. Слово nature помогает представить и жаркие равнины, и зелёные участки, и дальние горизонты.
</a:t>
            </a:r>
            <a:endParaRPr lang="en-US" sz="1968" dirty="0"/>
          </a:p>
        </p:txBody>
      </p:sp>
      <p:sp>
        <p:nvSpPr>
          <p:cNvPr id="14" name="Text 5"/>
          <p:cNvSpPr txBox="1"/>
          <p:nvPr/>
        </p:nvSpPr>
        <p:spPr>
          <a:xfrm>
            <a:off x="706023" y="7082125"/>
            <a:ext cx="68337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1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Южной Африке можно встретить многих диких животных, характерных для африканских ландшафтов. Поэтому слово animal подходит особенно хорошо и сразу оживляет образ страны.
</a:t>
            </a:r>
            <a:endParaRPr lang="en-US" sz="1968" dirty="0"/>
          </a:p>
        </p:txBody>
      </p:sp>
      <p:sp>
        <p:nvSpPr>
          <p:cNvPr id="15" name="Text 6"/>
          <p:cNvSpPr txBox="1"/>
          <p:nvPr/>
        </p:nvSpPr>
        <p:spPr>
          <a:xfrm>
            <a:off x="2321624" y="8680825"/>
            <a:ext cx="68337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страны часто выглядят ярко и открыто, а погода во многих местах тёплая. Слово sunny помогает передать настроение Южной Африки и её светлый, живой характер.
</a:t>
            </a:r>
            <a:endParaRPr lang="en-US" sz="196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 — the USA: большие и разные
</a:t>
            </a:r>
            <a:endParaRPr lang="en-US" sz="5000" dirty="0"/>
          </a:p>
        </p:txBody>
      </p:sp>
      <p:sp>
        <p:nvSpPr>
          <p:cNvPr id="12" name="Text 2"/>
          <p:cNvSpPr txBox="1"/>
          <p:nvPr/>
        </p:nvSpPr>
        <p:spPr>
          <a:xfrm>
            <a:off x="683400" y="3732400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Пятьдесят штатов
</a:t>
            </a:r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Соединённые Штаты Америки состоят из 50 штатов, и это помогает понять, почему страна такая большая. Слово state здесь особенно важно: оно часто встречается в учебных текстах о США.
</a:t>
            </a:r>
            <a:endParaRPr lang="en-US" sz="2117" dirty="0"/>
          </a:p>
        </p:txBody>
      </p:sp>
      <p:sp>
        <p:nvSpPr>
          <p:cNvPr id="13" name="Text 3"/>
          <p:cNvSpPr txBox="1"/>
          <p:nvPr/>
        </p:nvSpPr>
        <p:spPr>
          <a:xfrm>
            <a:off x="683400" y="4934941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Washington, D.C.
</a:t>
            </a:r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страны — Washington, D.C., где находятся важные здания и решения для всей страны. Слово city подходит этому месту, потому что оно объединяет историю, власть и жизнь большого города.
</a:t>
            </a:r>
            <a:endParaRPr lang="en-US" sz="2117" dirty="0"/>
          </a:p>
        </p:txBody>
      </p:sp>
      <p:sp>
        <p:nvSpPr>
          <p:cNvPr id="14" name="Text 4"/>
          <p:cNvSpPr txBox="1"/>
          <p:nvPr/>
        </p:nvSpPr>
        <p:spPr>
          <a:xfrm>
            <a:off x="683400" y="6137487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имеют длинные coastlines, поэтому слово coast очень уместно. На побережьях есть пляжи, порты и города, где жизнь связана с морем и океаном.
</a:t>
            </a:r>
            <a:endParaRPr lang="en-US" sz="2209" dirty="0"/>
          </a:p>
        </p:txBody>
      </p:sp>
      <p:sp>
        <p:nvSpPr>
          <p:cNvPr id="15" name="Text 5"/>
          <p:cNvSpPr txBox="1"/>
          <p:nvPr/>
        </p:nvSpPr>
        <p:spPr>
          <a:xfrm>
            <a:off x="683400" y="7340034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пустыни
</a:t>
            </a:r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частях страны можно увидеть mountain и desert, поэтому природа США очень разнообразна. Один и тот же маршрут может пройти от сухих равнин до высоких горных районов.
</a:t>
            </a:r>
            <a:endParaRPr lang="en-US" sz="2117" dirty="0"/>
          </a:p>
        </p:txBody>
      </p:sp>
      <p:sp>
        <p:nvSpPr>
          <p:cNvPr id="16" name="Text 6"/>
          <p:cNvSpPr txBox="1"/>
          <p:nvPr/>
        </p:nvSpPr>
        <p:spPr>
          <a:xfrm>
            <a:off x="683400" y="8542577"/>
            <a:ext cx="874080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много крупных городов, где улицы, здания и транспорт создают яркую городскую картину. Слово city помогает быстро описать этот активный и очень разнообразный мир.
</a:t>
            </a:r>
            <a:endParaRPr lang="en-US" sz="211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гора находится в Андах на западе страны и хорошо показывает, почему слово mountain так важно для описания Аргентины.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6 961 м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высота Аконкагуа, самой высокой вершины Южной Америки, которая находится в Аргентине.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Britannica, Aconcagua
</a:t>
            </a:r>
            <a:endParaRPr lang="en-US" sz="2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запомнить страны
</a:t>
            </a:r>
            <a:endParaRPr lang="en-US" sz="5000" dirty="0"/>
          </a:p>
        </p:txBody>
      </p:sp>
      <p:sp>
        <p:nvSpPr>
          <p:cNvPr id="11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979306" y="3445196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темы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Country, capital и flag — первые слова, с которых удобно начинать. Они помогают быстро назвать страну, её столицу и символы, не теряясь в длинных объяснениях.
</a:t>
            </a:r>
            <a:endParaRPr lang="en-US" sz="2300" dirty="0"/>
          </a:p>
        </p:txBody>
      </p:sp>
      <p:sp>
        <p:nvSpPr>
          <p:cNvPr id="13" name="Text 3"/>
          <p:cNvSpPr txBox="1"/>
          <p:nvPr/>
        </p:nvSpPr>
        <p:spPr>
          <a:xfrm>
            <a:off x="4355713" y="3445196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 английских словах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river, mountain, island, forest и beach делают описание живым. С их помощью легко рассказать, что окружает страну: вода, горы, деревья или морское побережье.
</a:t>
            </a:r>
            <a:endParaRPr lang="en-US" sz="2300" dirty="0"/>
          </a:p>
        </p:txBody>
      </p:sp>
      <p:sp>
        <p:nvSpPr>
          <p:cNvPr id="14" name="Text 4"/>
          <p:cNvSpPr txBox="1"/>
          <p:nvPr/>
        </p:nvSpPr>
        <p:spPr>
          <a:xfrm>
            <a:off x="7736554" y="3445196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и их 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Японии вспоминаются острова, у Канады — озёра, у Египта — пирамиды. Такие яркие детали помогают связать английское слово с конкретной картинкой.
</a:t>
            </a:r>
            <a:endParaRPr lang="en-US" sz="2300" dirty="0"/>
          </a:p>
        </p:txBody>
      </p:sp>
      <p:sp>
        <p:nvSpPr>
          <p:cNvPr id="15" name="Text 5"/>
          <p:cNvSpPr txBox="1"/>
          <p:nvPr/>
        </p:nvSpPr>
        <p:spPr>
          <a:xfrm>
            <a:off x="11117437" y="3444168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становится понятной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видит знакомый факт и новое слово рядом, запоминание идёт легче. Так география превращается не в список, а в интересную карту образов.
</a:t>
            </a:r>
            <a:endParaRPr lang="en-US" sz="2300" dirty="0"/>
          </a:p>
        </p:txBody>
      </p:sp>
      <p:sp>
        <p:nvSpPr>
          <p:cNvPr id="16" name="Text 6"/>
          <p:cNvSpPr txBox="1"/>
          <p:nvPr/>
        </p:nvSpPr>
        <p:spPr>
          <a:xfrm>
            <a:off x="14498091" y="3444168"/>
            <a:ext cx="2814900" cy="27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через 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сравнивать страны между собой, новые слова запоминаются быстрее. Один пример — one picture — и английское слово уже не кажется таким сложным.
</a:t>
            </a:r>
            <a:endParaRPr lang="en-US" sz="2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 запомнили о странах и английских словах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увидели, что страны можно описывать короткими английскими словами: по столице, природе, зданиям и традициям. Так учиться легче, а мир вокруг становится понятнее и интереснее.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2026-05-30T08:31:25Z</dcterms:created>
  <dcterms:modified xsi:type="dcterms:W3CDTF">2026-05-30T08:31:25Z</dcterms:modified>
</cp:coreProperties>
</file>