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уравнение прямой: основа работы с линиями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уравнение задаёт прямую и помогает читать её на координатной плоскости?
</a:t>
            </a:r>
            <a:endParaRPr lang="en-US" sz="3836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описывают границы фигур, оси симметрии и линии на чертежах. Общее уравнение помогает быстро проверить точку, найти пересечения и понять, как расположена линия, даже если она записана не в виде y = kx + b.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прямая в координатах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коэффициентов A, B и C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при переменных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A и B стоят при x и y и вместе задают направление прямой. Если их значения меняются, меняется и наклон линии относительно осей координат.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 не связан с переменными, но влияет на положение прямой на плоскости. Он показывает, насколько линия смещена от начала координат.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оба нуля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и B одновременно равны нулю, уравнение перестаёт описывать прямую. Поэтому хотя бы один из этих коэффициентов должен быть отличен от нуля.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значения коэффициентов помогают понять, в какую сторону прямая будет наклоняться и как она расположится относительно осей.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коэффициентам можно заранее предположить вид линии, а потом проверить это построением или подстановкой точек. Это делает уравнение удобным для задач на координатной 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прямая, заданная уравнением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которые удовлетворяют уравнению Ax + By + C = 0, лежат на одной прямой. Любая другая точка, не подходящая под уравнение, окажется вне этой линии.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прямой нет одного-единственного ответа: решений уравнения бесконечно много. Каждая подходящая пара координат задаёт новую точку на той же самой линии.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координаты точки в уравнение и получить ноль, точка принадлежит прямой. Если выходит другое число, точка лежит вне неё.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уравнения — это не набор отдельных точек, а целая линия, проходящая через все найденные решения. Поэтому достаточно проверить несколько точек, чтобы увидеть общий вид.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записи прямой и их 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записи прямой помогает понять, когда удобнее использовать каждый из них.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наиболее универсален, а явный вид удобнее для быстрого чтения наклона и пересечения с осью y.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явного вида к общему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исходное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вида y = kx + b. В нём сразу видно наклон прямой и её пересечение с осью y, но для сравнения линий часто нужен общий вид.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Перенести всё в одну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переносят все члены равенства в левую или правую часть, не забывая менять знаки. Так уравнение превращается в запись вида Ax + By + C = 0.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дроби при 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есть дробные коэффициенты, сначала удобно умножить обе части на общий знаменатель. Это делает запись короче и удобнее для дальнейших вычислений.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полезно сравнить полученное уравнение с исходным и убедиться, что оно задаёт ту же самую прямую. Например, y = 2x — 3 превращается в 2x — y — 3 = 0.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положение прямой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не только задают запись, но и подсказывают, как будет выглядеть линия до построения на сетке.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B определяют наклон, C сдвигает прямую, а B = 0 выделяет вертикальный случай.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правилам записи прямой Ax + By + C = 0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7444" y="1483351"/>
            <a:ext cx="249187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общего уравнения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 = 0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свободный член равен нулю, прямая проходит через начало координат. Это удобно заметить сразу: в уравнении нет смещения от точки O(0; 0).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= 0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при y равен нулю, получается вертикальная прямая x = -C/A. Такая линия не выражается через y = kx + b.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= 0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при x равен нулю, выходит горизонтальная прямая y = -C/B. Она параллельна оси Ox и тоже легко распознаётся по виду уравнения.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Проверка, принадлежит ли точка прямой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подстановки координат в общее уравнение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прямую по общему уравнению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первую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удобно подставить x = 0 и узнать, где прямая пересекает ось y. Если значение получается простым, это сразу даёт первую точку для построения.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найденные точки ставят на координатной плоскости. Важно проверить, что они лежат в правильных местах относительно осей и соответствуют вычислениям.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y = 0 и находят пересечение с осью x. Когда такая подстановка неудобна, выбирают любое другое значение x или y и вычисляют вторую координату.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линию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через точки проводят прямую линию. Она изображает все решения уравнения, поэтому достаточно двух точек, чтобы восстановить весь график.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их вид на плоскости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общее уравнение может задавать разные прямые: наклонную, вертикальную, горизонтальную и проходящую через начало координат.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записи сразу видно, какую прямую задаёт уравнение, и можно быстро выбрать способ построения или проверки точек.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уравнений прямой в координатной 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осями координат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Ось y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y, в уравнение подставляют x = 0. Так получают точку, где прямая проходит через вертикальную ось.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Ось x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x, подставляют y = 0. Результат показывает, в какой точке прямая пересекает горизонтальную ось.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Удобство для построения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найденные точки часто достаточно, чтобы быстро построить прямую на клетчатой бумаге и проверить правильность графика.
</a:t>
            </a:r>
            <a:endParaRPr lang="en-US" sz="1344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Важные исключения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каждой прямой есть обе точки пересечения: у вертикальной нет пересечения с осью y, а у горизонтальной — с осью x.
</a:t>
            </a:r>
            <a:endParaRPr lang="en-US" sz="131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коэффициентов связан с направлением прямой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коэффициентов помогает заранее представить, куда пойдёт линия на плоскости, ещё до полного построения графика.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наклон положительный, линия растёт слева направо; если отрицательный — убывает. Вертикальная и горизонтальная прямые распознаются как особые случаи.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общего уравнения прямой Ax + By + C = 0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две прямые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A и B в обоих уравнениях. Если они пропорциональны, прямые имеют одинаковое направление и могут быть параллельны.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пропорциональных A и B свободные члены различаются, прямые не совпадают, а идут рядом на одном и том же расстоянии.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совпадение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упрощения получается одно и то же уравнение, это не две разные прямые, а одна и та же линия на плоскости.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перпендикулярность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перпендикулярных прямых удобно перейти к виду y = kx + b и сравнить наклоны: их произведение равно -1.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задачей на общее уравнение
</a:t>
            </a:r>
            <a:endParaRPr lang="en-US" sz="2707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чтении, анализе и построении прямой по уравнению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уравнением прямой
</a:t>
            </a:r>
            <a:endParaRPr lang="en-US" sz="2568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членов уравнения многие забывают менять знак. Из-за этого получается другое уравнение, а значит, и другая прямая.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точки нужно подставить обе координаты сразу. Если использовать только одну, ответ будет неверным даже при правильном плане решения.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коэффициентах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A и B или думают, что оба коэффициента могут быть нулевыми. Но тогда уравнение перестаёт задавать прямую.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важно проверить, не получилась ли вертикальная или горизонтальная прямая. Для них обычный вид y = kx + b не подходит.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в реальных ситуациях и на схемах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прямая может показывать участок пути между двумя точками. Если дорога идёт ровно, её удобно изображать как отрезок на координатной сетке, чтобы сразу видеть направление и положение объектов.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остановок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движется с постоянной скоростью, расстояние увеличивается равномерно. На графике это выглядит как прямая линия, а по ней легко заметить, как меняется величина со временем.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 чертеже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часто обозначает границу фигуры или ось симметрии. В таких задачах важно не только увидеть линию, но и понять, какие точки лежат по одну сторону от неё.
</a:t>
            </a:r>
            <a:endParaRPr lang="en-US" sz="1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 сравнения и анализа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уравнения разных видов и увидеть, как по записи определить тип прямой, её точки и удобный способ построения.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уравнения могут выглядеть по-разному, но описывать одну и ту же геометрическую идею — прямую на плоскости.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уравнений прямой для тренировки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1575" y="1571326"/>
            <a:ext cx="299025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общего уравнения прямой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запись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Ax + By + C = 0 подходит для любой прямой: наклонной, вертикальной и горизонтальной. Это делает её самой общей записью в координатной плоскости.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Подставляя координаты, можно проверить, принадлежит ли точка прямой. Если после вычисления получается ноль, точка лежит на этой линии.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коэффициентам можно понять, как выглядит график, найти пересечения с осями и выбрать удобные точки для построения без лишних вычислений.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соединяет алгебру и геометрию: числа в записи показывают положение линии, а рисунок на плоскости объясняет их 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общее уравнение так удобно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уравнение прямой помогает видеть линию в числах, строить её на плоскости и быстро решать задачи. Это важный мост между алгеброй и геометрией.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2026-06-03T11:58:32Z</dcterms:created>
  <dcterms:modified xsi:type="dcterms:W3CDTF">2026-06-03T11:58:32Z</dcterms:modified>
</cp:coreProperties>
</file>