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БССР во второй половине XX века
</a:t>
            </a:r>
            <a:endParaRPr lang="en-US" sz="310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БССР прошла путь восстановления, индустриализации и культурного роста.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БССР была почти разрушена и потеряла четверть населения. В стране началось масштабное восстановление экономики и социальной сферы на основе социалистической модели при активном участии в создании ООН.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стартовые условия БССР после 1945 года
</a:t>
            </a:r>
            <a:endParaRPr lang="en-US" sz="2191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экономики: индустриализация и модернизация
</a:t>
            </a:r>
            <a:endParaRPr lang="en-US" sz="2321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1946 по 1950 годы БССР лидировала в СССР по темпам роста промышленного производства, которое к 1950 году достигло двукратного увеличения довоенного уровня.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Возводились крупные предприятия, включая Минский автомобильный и тракторный заводы, благодаря чему индустриальная база республики значительно расширилась.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сельскохозяйственном секторе акцент делался на снабжении населения продовольствием и восстановлении инфраструктуры для колхозов и совхозов.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 — символ послевоенного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была разрушена на 80%, но к 1955 году восстановлена с новыми административными и культурными зданиями, включая Дом Правительства и начало проспекта Независимости.
</a:t>
            </a:r>
            <a:endParaRPr lang="en-US" sz="1036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Реновация в областных центрах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Гомель, Брест и Могилёв были восстановлены силами молодых бригад и специалистов со всего СССР, что обеспечило быстрое восстановление жилого и промышленного фонда.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партий и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союзного бюджета и массовые субботники стали ключевыми в восстановлении инфраструктуры, демонстрируя единство общества и партийную поддержку.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городов и инфраструктуры: примеры Минска и областных центров
</a:t>
            </a:r>
            <a:endParaRPr lang="en-US" sz="1772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карта и динамика урбанизации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административная структура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1954 году сформировано 9 областей, что способствовало более эффективному управлению территорией и развитию регионов.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 — мегаполис республики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1972 году население столицы превысило 1 млн человек, став центром экономической, культурной и административной жизни всей БССР.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городов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городов увеличилось с 80 в 1945 году до 112 в 1980-м, особенно быстро развивались такие промышленные центры, как Новополоцк и Солигорск.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БССР и их влияние на развитие республики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Пантелеймон Пономаренко (1944–1948)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Занимался послевоенным восстановлением и обеспечивал первичные условия для роста экономики и социальной стабильности.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Мазуров (1953–1965)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Поддерживал индустриализацию и развитие сельского хозяйства, а также участвовал в реформировании административной системы.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Машеров (1965–1980)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 культурным инициативам, развитию науки и образования, что повышало уровень жизни и авторитет БССР в СССР.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скачок: новые отрасли и экспорт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1970 году БССР стала крупным производителем тракторов, обеспечивая треть всего производства в СССР благодаря заводам МТЗ и МАЗ.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химической и электронной промышленности привело к выпуску телевизоров и другой техники, расширяя ассортименты товаров.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предприятия, включая БелАЗ, усилили позиции республики на внутреннем и внешнем рынке, увеличив экспорт продукции.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повышения производительности широко применялись коллективные формы труда, такие как бригады и соревнования между рабочими.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полной механизации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1960-х годов сельхозмашины стали незаменимым инструментом в колхозах и совхозах, что значительно повысило эффективность труда и урожайность.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качество продукции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 обеспечивала значительную часть мясного и молочного производства СССР, благодаря новым сортам растений и улучшению животноводства.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Техническое оснащение и специалисты
</a:t>
            </a:r>
            <a:pPr algn="l" indent="0" marL="0">
              <a:lnSpc>
                <a:spcPct val="115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Строились специализированные птицефабрики и свинокомплексы, при этом уровень квалификации аграриев постоянно рос, способствуя развитию отрасли.
</a:t>
            </a:r>
            <a:endParaRPr lang="en-US" sz="1188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механизация и рост производительности
</a:t>
            </a:r>
            <a:endParaRPr lang="en-US" sz="2389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БССР в цифрах, 1950–1980-е годы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Госкомстат БССР, архивные данные 1950-1980 гг.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фактором роста стал масштабный экспорт промышленной продукции за рубеж и в другие республики СССР.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устойчивый рост экономики, благодаря модернизации и расширению производства в послевоенный период.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системы образования и науки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1950-х ликвидирована неграмотность; значительно выросло число школ, техникумов и вузов, включивших в программу технические специальности.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 ведущие высшие учебные заведения — БГУ, БГПИ, БПИ, что расширило возможности для получения знаний и подготовки кадров.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учащихся возросла в три раза, а образовательная система адаптировалась к нуждам индустриальной экономики и научно-технического прогресса.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и урбанизация в БССР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после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БССР увеличилась с 7,7 млн в 1945 году до 9,5 млн к 1979-м. Такой прирост стал результатом восстановления и улучшения условий жизни после войны.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 города и развитие городской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переселение из сельской местности в города привело к росту доли городского населения с 21% в 1940 году до 62% к 1980 году, что изменило облик и развитие регионов.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Жилищное строительство и улучшение городской среды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послевоенный период массово возводились панельные дома и микрорайоны в Минске и других городах. Строились «хрущёвки», а затем более комфортные «брежневки», обеспечившие рост жилой площади.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развивались коммунальные услуги: прачечные, бани, магазины в шаговой доступности. Города благоустраивались — создавались скверы, детские площадки и зеленые зоны для удобства жителей.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проблемы: промышленный рост и его последствия
</a:t>
            </a:r>
            <a:endParaRPr lang="en-US" sz="2237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промышленное производство вызывало загрязнение воздуха и водоемов, особенно в районах Минска, Новополоцка и Жодино, где сосредоточены крупные предприятия.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появление программ контроля за экологией, принимаемые меры были недостаточными, поэтому многие экологические вызовы оставались нерешенными к концу периода.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Увеличивалось количество отходов химических и бытовых производств, что осложняло поддержание чистоты в городах и пригородах, вызывая проблемы со здоровьем населения.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развитие и национальное самосознание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 искусство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1950–1980-х активно строились театры, включая театр Янки Купалы и музыкальный театр в Минске. Это способствовало развитию белорусской культуры и популяризации литературы и искусства.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Кинематография и образование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Белорусское кино выпускало значимые фильмы, например «Люди на болоте». Обязательное изучение белорусской литературы и истории в школах укрепляло национальную идентичность и патриотизм среди молодежи.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книг и библиотек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1980 году в республике насчитывалось свыше 11 тысяч библиотек. Массовое издание произведений белорусских классиков содействовало распространению национального самосознания и языка.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связи и статус БССР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1945 года БССР является членом-учредителем ООН, участвуя в международных делах и расширяя дипломатические контакты с другими странами.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Членство в ООН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активно развивала торговлю и культурные связи с другими республиками СССР и зарубежными партнерами, стимулируя экономический рост и обмен технологиями.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Торгово-экономические обмены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 принимал молодёжные международные фестивали, а белорусские школьники показывали успехи на олимпиадах по физике и математике в 1970-80-е годы.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фестивали и олимпиады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расширение транспортной сети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линии восстановлены к середине 1950-х, появились важные дороги Минск—Москва и Минск—Брест. В Минске организованы троллейбусные маршруты и автобусное сообщение в крупных городах.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 и новой инфраструктуры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автомобильного парка и городского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1950-х резко возросло количество автомобилей: с 10 тысяч до 300 тысяч к 1980 году. В 1977 году началось строительство метрополитена в Минске, что улучшило городскую транспортную систему.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и общественная жизнь в БССР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Коммунистическая партия контролировала все уровни власти, обеспечивая однопартийную систему и управление государственными институтами согласно социалистическим принципам.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Пионерские и комсомольские организации играли ключевую роль в воспитании молодежи, внедряя идеологические нормы и привлекая к общественной активности.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Идеологический контроль распространялся на искусство, СМИ и культурную жизнь, поддерживая партийну линию и ограничивая неподконтрольные формы выражения.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1960-х по 1980-е участились массовые мероприятия, спортивные соревнования и праздники, значительно активизировавшие жизнедеятельность общества и коллективную идентичность.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научных институтов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Академии наук БССР создавались новые научные центры, такие как Институт физики и Институт химии. Они стимулировали прогресс в фундаментальных и прикладных исследованиях.
</a:t>
            </a:r>
            <a:endParaRPr lang="en-US" sz="1133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современных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массовое внедрение автоматизации и вычислительной техники. Серия белорусских компьютеров «Минск» стала одним из примеров локального технического прогресса в 1960-х годах.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предприятия и разработки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Выпускались уникальные изделия, например тракторы «Беларусь» и телевизоры «Горизонт», а также расширялось радио- и телевещание, что повысило технический уровень жизни населения.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науки и техники в БССР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вызовы конца советской эпохи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1980-х экономический рост замедлился, предприятия столкнулись с производственным застойом и снижением эффективности, что вызвало тревогу среди руководства.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ощущало дефицит товаров, очереди в магазинах и ухудшение качества услуг, что провоцировало недовольство отдельной части населения и рост разговоров о реформах.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усилились национальные движения и критика политики СССР, возникали предпосылки для перемен и подготовки к перестройке и будущей независимости.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взгляд: наследие второй половины XX века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 1940-х до 1980-х годов преобразил БССР — республику с мощной промышленностью, образованием и культурой. Это стало основой для становления современной независимой Беларуси и её национальной идентичности.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2026-05-11T03:07:25Z</dcterms:created>
  <dcterms:modified xsi:type="dcterms:W3CDTF">2026-05-11T03:07:25Z</dcterms:modified>
</cp:coreProperties>
</file>