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Комбинированные предложения с Subjunctive I и II в немецком языке: обзор и ключевые темы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смешанных форм выражения условности и официальности в немецком языке.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грамматические основы Subjunctive I и II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Сослагательные наклонения Subjunctive I и II зародились в древнегерманском языке. Первое служит преимущественно для передачи косвенной речи, второе — для выражения нереальных ситуаций, пожеланий и гипотез. Они остаются актуальными в разных стилях речи.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назначение Subjunctive I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I используется для точной передачи чужих высказываний и мнений в официальной письменной речи, подчеркивая их источник и отделённость от автора.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наклон применяется в новостных сообщениях, научных статьях и деловой переписке, обеспечивая объективность и дистанцированность.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Subjunctive I сигнализирует, что информация передана чужим лицом, что важно для корректного оформления косвенной речи.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функции Subjunctive II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II выражает действия, которые не произошли или маловероятны, создавая гипотетические и условные ситуации.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является основным инструментом для образования условных предложений второго и третьего типа в немецком языке.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также при формулировании пожеланий, мечтаний и вежливых просьб для смягчения тона высказывания.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Subjunctive II говорящий дистанцируется от категоричности, что важно в межличностном общении.
</a:t>
            </a:r>
            <a:endParaRPr lang="en-US" sz="8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Subjunctive I и II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I образуется от основы инфинитива с характерными личными окончаниями —e, -est, -e и др., что отличает его визуально от других форм.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II создаётся на базе Präteritum с добавлением умлаута и особых окончаний; он представляет нереальную или гипотетическую ситуацию, тогда как Subjunctive I передаёт чужую речь.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смешанных типов предложений с Subjunctive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выражается Subjunctive II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части предложения формулируется нереальное или гипотетическое условие с использованием Subjunctive II, подчёркивая его нереальность.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выражается Subjunctive I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передаётся итог или мнение, часто в косвенной речи, с применением Subjunctive I для официальности и дистанцированности.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научных и официальных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позволяет одновременно указать на условность и сохранить формальный дистанцированный тон сообщения.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4982" y="2088061"/>
            <a:ext cx="669638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497" y="1460927"/>
            <a:ext cx="669638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глаголов в Subjunctive I и II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Subjunctive I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I строится посредством прибавления окончаний -e, -est, -e, -en, -et, -en к основе глагола в инфинитиве, что характерно для его простоты форм.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Subjunctive II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II образуется от формы Präteritum с добавлением умлаута и индивидуальных личных окончаний, отражая нереальность действия.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модальных глаголов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имеют уникальные формы в обоих наклонениях, которые отличаются от стандартных и требуют отдельного изучения.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применении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наклонение функционирует в своей сфере: Subjunctive I — косвенная речь, Subjunctive II — гипотетические и условные конструкции.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810409"/>
            <a:ext cx="4452300" cy="18791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форм глаголов: sein и haben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глаголов sein и haben в Subjunctive I и II по лицам представлены для понимания отличий в формообразовании и употреблении.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Subjunctive II включают умлаута и расширенные окончания, что подчёркивает выражение нереальности, в отличие от форм Subjunctive I.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Duden Grammatik,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задачи смешанных типов предложений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конструкции дают возможность одновременно указать на нереальность условия с помощью Subjunctive II и формально оформить вывод или мнение с использованием Subjunctive I.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повышают точность и выразительность, что особенно важно в научных дискуссиях и официальных документах, обеспечивая тон дистанцированности и корректности.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смешанных конструкций в стиле разных текстов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использует смешанные предложения наиболее часто, подчёркивая их важность для официальной передачи информации.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демонстрирует, что смешанные конструкции преимущественно свойственны официальным и профессиональным стилям, редки в повседневной речи.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Institut für Deutsche Sprache, 2021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 смешанных предложений с Subjunctive I и II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условная часть построена с использованием Subjunctive II, что подчёркивает нереальность или гипотетичность ситуации, например: "Wenn er mehr gelernt hätte".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результата сформулирована через Subjunctive I, что служит для передачи чужого мнения или официального вывода, например: "hieße es, er sei ein Vorbild".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позволяет одновременно выразить условность и зафиксировать чужую речь с нужной степенью формальности и дистанцированности автора от содержания.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Subjunctive I и II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учащиеся смешивают формы обоих наклонений, что приводит к неясности смыслов и грамматическим ошибкам. Чаще всего Subjunctive I ошибочно используется вместо Subjunctive II при выражении маловероятных ситуаций.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Неточности в порядке слов и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включают неправильное расположение глаголов в предложении и использование времен, не соответствующих высказываемой мысли. Эти нарушения осложняют понимание и снижают стилистическую правильность речи.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употреблении смешанных наклонений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смешанного типа предложения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порядок определения наклонений в сложноподчинённых предложениях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Семантическое влияние выбора наклонения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II подчёркивает невозможность или маловероятность события, создавая оттенок гипотетичности и условности в повествовании.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Subjunctive I устанавливает дистанцию автора от сообщения, акцентируя официальность и косвенность передаваемой информации.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обоих наклонений усиливает выразительность, позволяя точно выделить субъективность и формальность в одном высказывании.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смешанного типа помогает смягчить категоричность, добавляя нюансы и обеспечивая грамотное стилевое оформление текста.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смешанных типов в научной и официальной письменной речи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текстах и официальных документах смешанные типы применяют для выражения гипотез и предположений, подчёркивая условность и авторское дистанцирование.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обеспечивает точность передачи сложных идей и способствует ясности формулировок в аналитических и законодательных материалах.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перевода смешанных конструкций на русский язык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отсутствуют прямые аналоги смешанных типов, поэтому перевод требует творческого использования условных и модальных оборотов.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передачи формальности и дистанции применяют перифразы и конструкции с союзами, отражающие гипотетическую природу исходного высказывания.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приобретает решающее значение для точного понимания и адекватной передачи нюансов оригинального немецкого текста.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использования подтверждает значимость этих конструкций для точного и выразительного языка.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Institut für Deutsche Sprache, 2022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немецких научных и официальных текстов содержат смешанные типы для подчёркивания сложной логики и дистанцирования автора.
</a:t>
            </a:r>
            <a:endParaRPr lang="en-US" sz="1704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прямые, косвенные и смешанные высказывания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функциях и примерах трёх типов высказываний в немецком языке.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тип объединяет признак гипотетического и официальный оттенок передачи информации.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Goethe Institut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олимпиадам и экзаменам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смешанных форм помогает обучающимся успешно решать задания повышенной сложности, развивая способность анализировать и интерпретировать немецкие тексты с высоким уровнем условности и формы.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логического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сложных грамматических конструкций стимулирует критическое мышление, помогает понимать причинно-следственные связи и структурировать свою речь согласно нормам немецкой письменной коммуникации.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переводческих навыков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со смешанными наклонениями значительно облегчает перевод официальных, научных и художественных текстов, повышая точность передачи оттенков смысла.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смешанных типов для старшеклассников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6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освоения смешанных типов в изучении немецкого
</a:t>
            </a:r>
            <a:endParaRPr lang="en-US" sz="3260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конструкций с Subjunctive I и II является ключевым этапом языкового образования старшеклассников, позволяющим достигать глубины понимания, точности и выразительности речи.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2026-05-07T22:07:39Z</dcterms:created>
  <dcterms:modified xsi:type="dcterms:W3CDTF">2026-05-07T22:07:39Z</dcterms:modified>
</cp:coreProperties>
</file>