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3535275"/>
            <a:ext cx="58884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прямоугольник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371049"/>
            <a:ext cx="58884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свойства прямоугольника и научимся быстро считать его параметры.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57975" y="310400"/>
            <a:ext cx="22962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906" y="2403041"/>
            <a:ext cx="4051500" cy="2195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7925" y="399601"/>
            <a:ext cx="37086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вокруг нас и в задачах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5331394" y="1253613"/>
            <a:ext cx="34401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Прямоугольники окружают нас каждый день: в тетрадях, окнах, экранах и дверях. На уроке узнаем, как устроена фигура и как применять её свойства в задачах.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в жизни вокруг нас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вещи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часто имеют форму прямоугольника: тетради, книги, карточки и пеналы легко измерять линейкой, потому что их стороны идут под прямым углом.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это нужно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прямоугольника даёт основу для следующих тем: периметра, площади, диагонали и решения практических задач с реальными размерами.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измерений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форма помогает сразу видеть длину и ширину предмета. Поэтому на уроке удобно работать с рисунками, схемами и короткими вычислениями.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техника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быту эта фигура встречается на окнах, дверях, плитке и экранах. Из-за простой формы прямоугольник удобно чертить, сравнивать и рассчитывать.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будем уметь находить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66335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Стороны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учимся находить стороны фигуры по рисунку или условию задачи. Это помогает понять, какие данные уже известны, а какие ещё нужно определить.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5502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Периметр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считаем периметр — длину всей границы прямоугольника. Этот результат нужен, когда важно узнать, сколько материала требуется по краю фигуры.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77275" y="3293450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Диагональ и обозначения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сложных задачах рассматривают диагональ и проверяют ответ по формуле или чертежу. Для записи используют обозначения a, b, P и S.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785600" y="1693075"/>
            <a:ext cx="3314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Площадь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78559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находим площадь, то есть размер внутренней части фигуры. Такая величина особенно полезна при измерении поверхности и заполнения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4274" y="1651250"/>
            <a:ext cx="2524052" cy="2927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прямоугольника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6335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5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 — это четырёхугольник, у которого все внутренние углы прямые. Каждый угол равен 90°, поэтому фигура выглядит аккуратно и симметрично.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25606" y="1693069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25606" y="2212538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 соединяются в вершинах и образуют прямой угол. Именно это отличает прямоугольник от многих других четырёхугольников.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3425606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25606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определение помогает узнавать фигуру на чертеже, в клетчатой тетради и в задачах с измерениями. Достаточно проверить углы и стороны.
</a:t>
            </a:r>
            <a:endParaRPr lang="en-US" sz="900" dirty="0"/>
          </a:p>
        </p:txBody>
      </p:sp>
      <p:sp>
        <p:nvSpPr>
          <p:cNvPr id="13" name="Text 7"/>
          <p:cNvSpPr txBox="1"/>
          <p:nvPr/>
        </p:nvSpPr>
        <p:spPr>
          <a:xfrm>
            <a:off x="655031" y="3293447"/>
            <a:ext cx="23166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endParaRPr lang="en-US" sz="1200" dirty="0"/>
          </a:p>
        </p:txBody>
      </p:sp>
      <p:sp>
        <p:nvSpPr>
          <p:cNvPr id="14" name="Text 8"/>
          <p:cNvSpPr txBox="1"/>
          <p:nvPr/>
        </p:nvSpPr>
        <p:spPr>
          <a:xfrm>
            <a:off x="655031" y="3812916"/>
            <a:ext cx="23166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противоположные стороны параллельны, то есть не пересекаются даже при продолжении. Обычно их обозначают буквами a и b.
</a:t>
            </a:r>
            <a:endParaRPr lang="en-US" sz="900" dirty="0"/>
          </a:p>
        </p:txBody>
      </p:sp>
      <p:sp>
        <p:nvSpPr>
          <p:cNvPr id="15" name="Text 9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Прямые углы прямоугольника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817500" y="1654825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угол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17500" y="2045900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четырёхугольника один угол прямой, то соседние стороны должны быть перпендикулярны. Это первый признак, по которому можно проверить фигуру на чертеже.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17500" y="3830522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на чертеже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17500" y="422137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рисунках прямой угол обычно показывают маленьким квадратом у вершины. Этот знак помогает быстро понять, что перед нами именно прямой угол.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817500" y="2742674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углы равны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17500" y="313352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все четыре угла одинаковые и равны 90°. Поэтому если один угол отмечен как прямой, остальные тоже должны ему соответствовать.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противоположных сторон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663349" y="1693075"/>
            <a:ext cx="318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стороны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прямоугольника противоположные стороны равны попарно. Если известна одна короткая сторона, такая же длина будет у второй короткой стороны.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777274" y="3293450"/>
            <a:ext cx="318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стороны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 так же равны две длинные стороны. Это свойство удобно использовать в задачах, где дан только один размер и нужно восстановить остальные.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диагонали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30050" y="165482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стороны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30050" y="201507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стороны прямоугольника лежат на параллельных прямых. Это значит, что они сохраняют одинаковое направление и никогда не пересекаются.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30050" y="2705850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диагонали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30050" y="3066100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Диагонали соединяют противоположные вершины и пересекаются в одной точке. В прямоугольнике они делят фигуру на два равных треугольника.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630050" y="3756875"/>
            <a:ext cx="45852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диагоналей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30050" y="4117125"/>
            <a:ext cx="4585200" cy="6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диагонали прямоугольника равны по длине. Но они не обязаны пересекаться под прямым углом, поэтому этот признак нужно проверять отдельно.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2303924"/>
            <a:ext cx="8208000" cy="2112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как частный случай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прямоугольника и квадрата из школьного курса геометрии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квадрат отличается от прямоугольника и что у них общего.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 — это прямоугольник с равными сторонами; оба используют формулу площади через произведение сторон.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10800"/>
            <a:ext cx="7716000" cy="13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 показывает, что нужно сложить длины двух соседних сторон и удвоить результат.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472155" y="2534681"/>
            <a:ext cx="37806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109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109" dirty="0"/>
          </a:p>
        </p:txBody>
      </p:sp>
      <p:sp>
        <p:nvSpPr>
          <p:cNvPr id="5" name="Text 2"/>
          <p:cNvSpPr txBox="1"/>
          <p:nvPr/>
        </p:nvSpPr>
        <p:spPr>
          <a:xfrm>
            <a:off x="472163" y="3219713"/>
            <a:ext cx="3780600" cy="101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учесть все стороны прямоугольника без лишних действий.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8545163" y="142875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2969" y="4762500"/>
            <a:ext cx="8858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периметра прямоугольника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525" y="2387168"/>
            <a:ext cx="3769200" cy="970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Периметр: примеры вычислений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000" y="4322850"/>
            <a:ext cx="40344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 формуле периметра прямоугольника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78600" y="17523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коротких примера показывают, как работает формула периметра и почему важно не менять единицы измерения.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78600" y="3049275"/>
            <a:ext cx="3757800" cy="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Периметр находят по формуле 2(a+b), а в ответе сохраняют те же единицы, что и в исходных данных.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25" y="1595526"/>
            <a:ext cx="3947100" cy="14261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прямоугольника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63346" y="1693075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площади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63346" y="2212546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показывает, какая часть плоскости занята прямоугольником. Её удобно понимать как число квадратных единиц, которые помещаются внутри фигуры при разбиении на одинаковые клетки.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5502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65502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 проста: S=a·b. Она работает потому, что площадь прямоугольника равна произведению длины на ширину, то есть двух соседних сторон.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4777271" y="3293450"/>
            <a:ext cx="37245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4777271" y="3812921"/>
            <a:ext cx="3724500" cy="71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измерены в сантиметрах, площадь записывают в см²; если в метрах — в м². Квадратные единицы показывают, что речь идёт именно о площади, а не о длине.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2303924"/>
            <a:ext cx="8208000" cy="2112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7925" y="476250"/>
            <a:ext cx="70392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Площадь: примеры вычислений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658225" y="4612925"/>
            <a:ext cx="82080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вычислений по формуле площади прямоугольника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примеров помогают быстро запомнить, что площадь находят умножением сторон и обязательно записывают в квадратных единицах.
</a:t>
            </a:r>
            <a:endParaRPr lang="en-US" sz="1294" dirty="0"/>
          </a:p>
        </p:txBody>
      </p:sp>
      <p:sp>
        <p:nvSpPr>
          <p:cNvPr id="9" name="Text 4"/>
          <p:cNvSpPr txBox="1"/>
          <p:nvPr/>
        </p:nvSpPr>
        <p:spPr>
          <a:xfrm>
            <a:off x="4715950" y="1444750"/>
            <a:ext cx="39600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площадь прямоугольника, нужно умножить соседние стороны; сложение здесь не подходит.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и теорема Пифагора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Диагональ образует с двумя сторонами прямоугольный треугольник, поэтому для расчёта применяют теорему Пифагора.
</a:t>
            </a:r>
            <a:endParaRPr lang="en-US" sz="12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654"/>
            <a:ext cx="3225300" cy="27780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на координатной плоскости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817500" y="1654825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фигуру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17500" y="2045900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отмечают вершины фигуры на координатной сетке. Если отрезки между соседними вершинами идут строго горизонтально и вертикально, можно быстро понять, что перед нами прямоугольник.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17500" y="3830522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Проверяем построение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817500" y="422137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вершины задают целыми координатами, чтобы удобно строить чертёж и проверять ответ. Это помогает без лишних вычислений увидеть правильную форму и размеры.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817500" y="2742674"/>
            <a:ext cx="4398000" cy="3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Считаем стороны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817500" y="3133525"/>
            <a:ext cx="4398000" cy="6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сторон находят по разности координат: для горизонтального отрезка сравнивают x, для вертикального — y. Так вычисления остаются короткими и наглядными.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075" y="1772886"/>
            <a:ext cx="3225300" cy="2919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7925" y="476250"/>
            <a:ext cx="755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 построения в задачах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30050" y="165482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30050" y="192764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фигура изображена на листе в клетку или на плане, сначала определяют масштаб и реальные размеры. Это помогает не перепутать длины соседних и противоположных сторон.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30050" y="4074675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30050" y="4347497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проверяют единицы и правильность ответа. Если длины даны в сантиметрах, периметр тоже будет в сантиметрах, а площадь — только в квадратных сантиметрах.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30050" y="3268058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30050" y="3540881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измерений подставляют данные в нужную формулу: для периметра — сумму сторон, для площади — их произведение. Так решение становится последовательным и понятным.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30050" y="2461442"/>
            <a:ext cx="4585200" cy="2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способ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630050" y="2734264"/>
            <a:ext cx="4585200" cy="45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нужна для точных отрезков, а клетки — для быстрых подсчётов по клеточной сетке. В обоих случаях важно аккуратно фиксировать, какие стороны равны.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сторону по периметру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периметр и одна сторона; вторую находят через преобразование формулы и проверяют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вторую сторону по площади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 площадь и одна сторона; вторую находят делением площади на известную длину.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50" y="1534708"/>
            <a:ext cx="8208000" cy="31898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99906" y="263381"/>
            <a:ext cx="552300" cy="40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67925" y="476250"/>
            <a:ext cx="7544700" cy="6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9" b="1" dirty="0">
                <a:solidFill>
                  <a:srgbClr val="FFFFB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Комбинированная задача с несколькими данными
</a:t>
            </a:r>
            <a:endParaRPr lang="en-US" sz="2349" dirty="0"/>
          </a:p>
        </p:txBody>
      </p:sp>
      <p:sp>
        <p:nvSpPr>
          <p:cNvPr id="6" name="Text 2"/>
          <p:cNvSpPr txBox="1"/>
          <p:nvPr/>
        </p:nvSpPr>
        <p:spPr>
          <a:xfrm>
            <a:off x="467950" y="1139725"/>
            <a:ext cx="82080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неизвестную сторону, затем используют диагональ или координаты для дополнительной проверки результата.
</a:t>
            </a:r>
            <a:endParaRPr lang="en-US" sz="122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7925" y="476250"/>
            <a:ext cx="3411900" cy="17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Прямоугольник: главное запомнить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67925" y="2654950"/>
            <a:ext cx="3411900" cy="20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206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 легко распознать по четырём прямым углам, равным противоположным сторонам и простым формулам. Если уверенно читать чертёж, проверять единицы и подставлять числа, задачи решаются быстро и без ошибок.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2026-07-27T05:38:14Z</dcterms:created>
  <dcterms:modified xsi:type="dcterms:W3CDTF">2026-07-27T05:38:14Z</dcterms:modified>
</cp:coreProperties>
</file>