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философские представления о природе живого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мифов до схоластики: как философы объясняли жизнь, природу и место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как основа биологических знаний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задала первые вопросы о том, как устроены живые организмы, откуда они происходят и почему меняются. До появления современной биологии эти вопросы обсуждали через миф, религию и рассуждение, постепенно приближаясь к наблюдению и доказательству.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Анаксимандр: жизнь как процесс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предполагал, что живые существа возникли из более простых природных форм, приспособленных к среде. Его идея важна тем, что связывала происхождение жизни с изменением условий и постепенным усложнением, а не с мгновенным созданием готовых форм. Такой подход приближал философию к раннему эволюционному взгляду на природу.
</a:t>
            </a:r>
            <a:endParaRPr lang="en-US" sz="69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поиск закона в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видел в числовых соотношениях порядок космоса, а милетская школа рассматривала живое как часть общей структуры мира. Это помогло мыслить растения, животных и человека не изолированно, а как элементы одной системы, подчинённой закономерностям. Так философия начала искать не отдельные случаи, а общий и устойчивый закон природы.
</a:t>
            </a:r>
            <a:endParaRPr lang="en-US" sz="755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 рождение рационального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искал первооснову мира в воде и тем самым перевёл разговор о жизни из области мифа в область рассуждения. Для древнего наблюдателя это был смелый шаг: живое, влажное и растущее стало восприниматься как часть единого природного порядка, а не как набор случайных чудес. Такое объяснение сделало природу предметом поиска причин.
</a:t>
            </a:r>
            <a:endParaRPr lang="en-US" sz="69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греки объясняли происхождение живого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051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Натурфилософия: гармония, движение и неизменность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считали, что природа устроена соразмерно и упорядоченно. В живых организмах они искали пропорцию, ритм и согласованность частей, словно в музыкальном произведении, где важна каждая нота.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Гераклит утверждал, что мир непрерывно меняется, а жизнь существует в потоке становления. Эта мысль помогает понять рост, старение и смену состояний как естественные свойства живой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Парменид, напротив, настаивал на неизменности бытия и тем самым обозначил философский спор о том, что важнее для понимания природы: устойчивость или движение. Этот контраст сформировал дальнейшие дискуссии.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Софисты и Сократ: истина, мораль и видение живой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сместил внимание от спора мнений к поиску общих оснований истины и добра. Его диалогический метод приучал не только задавать вопросы о человеке, но и точнее рассуждать о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Софисты рассматривали природу и мораль как относительные явления, зависящие от точки зрения человека. Формула Протагора «человек — мера всех вещей» подчёркивала пределы уверенного знания о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Платон: идеальные формы и живой мир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идей у Платона задаёт эталон, по которому оценивается всё видимое. Живые существа в этом учении несовершенны, потому что лишь приближаются к идеальным образцам, существующим вне материального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«Тимей» и «Федон» Платон связывал устройство космоса с судьбой души. Тем самым он показывал, что понимание живого требует размышления не только о теле, но и о его нематериальном начале.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Платоновская философия укрепила интерес к поиску скрытых сущностей и общих законов природы. Позднее она повлияла на мыслителей, которые искали за многообразием организмов единый замысел.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труд стал одним из первых систематических описаний живой природы и заложил основу для последующей классификации организмов.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Аристотель, «История животных»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8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
</a:t>
            </a:r>
            <a:pPr algn="ctr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описано в «Истории животных», что показывает масштаб наблюдений Аристотеля.
</a:t>
            </a:r>
            <a:endParaRPr lang="en-US" sz="388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эллинизма: стоики, эпикурейцы, скептики о живой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Стоики: природа как разумный порядок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 видели в мире разумный порядок, пронизывающий и природу, и человека. Живое для них подчинялось космическому закону, а задача мыслителя заключалась в согласии с ним.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Эпикурейцы и скептики: познание и пределы знания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Эпикурейцы считали, что изучение природы освобождает человека от страха перед необъяснимым. Скептики, напротив, напоминали о границах уверенности и осторожности в выводах о живом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средневековой философии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I–II вв. н. э.: Филон Александрийский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соединил библейскую традицию с греческой философией и укрепил представление о духовной природе человека. Для объяснения мира всё чаще использовались идеи высшего разума.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век: Боеций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помогли сохранить античное наследие для средневековой Европы. Через логику и переводы он подготовил язык, на котором позже обсуждали и природу, и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век: Иоанн Дамаскин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подчёркивал особое положение человека среди живых существ как носителя разума и духовности. В его подходе природа рассматривалась через связь с божественным замыслом.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природы всё заметнее подчинялась религиозному объяснению. Античные знания не исчезли, но получили новое толкование в рамках христианской картины мира.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Августин ставил веру выше отвлечённого рассуждения, когда речь шла о мире и человеке. Для него природа не была самодостаточной: её смысл раскрывался только через связь с Богом.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 граде Божьем» он противопоставлял земной и небесный порядок. Материальный мир виделся ему неполным и изменчивым, поэтому истинная цель человека выходила за пределы видимой природы.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предопределения у Августина усиливала мысль о зависимости всего живого от высшей воли. Это делало изучение природы частью более широкого богословского размышления о смысле 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Августиновский взгляд на мир закрепил для Средневековья модель, в которой человек занимает особое место среди других существ. Она долго влияла на представления о природе, морали и ответственности.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Августин Блаженный: вера и природа живого мира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Аквинский и философская биология Средневековья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Аквинский считал, что разум не отменяет веру, а помогает точнее понимать сотворённый мир и его закономерности. Такое согласование делало разговор о природе живого философски строгим и религиозно допустимым.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утверждал, что каждому виду присуща собственная «душа» как принцип жизни и развития. Это укрепляло представление об иерархии бытия, где растения, животные и человек различаются по уровню совершенства.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«Сумме теологии» Аквинский связал наблюдение природы с философским объяснением её порядка. Его идеи долго направляли западную мысль, формируя язык, которым описывали живые организмы в Средние 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доказательства Бога и изучение природы в Средние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авторы искали рациональные доводы в пользу существования Бога, считая устройство природы отражением высшего замысла. Так философия природы соединялась с богословием и объясняла устойчивость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Ансельм Кентерберийский предложил онтологическое доказательство, исходя из самой идеи совершенного существа. Этот подход показал, что вопрос о Боге обсуждали не только через веру, но и через логическое рассуждение.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Великий настаивал на внимательном изучении растений и животных, подчеркивая ценность наблюдения. Его интерес к конкретным признакам живого стал важным шагом к более опытному исследованию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соединял медицину, философию и естествознание в единую систему знания. Его «Канон врачебной науки» стал авторитетным трудом на столетия и помогал описывать строение тела, болезни и способы лечения. Для средневекового читателя это был не только учебник, но и модель упорядоченного взгляда на живой организм как целостную систему.
</a:t>
            </a:r>
            <a:endParaRPr lang="en-US" sz="57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Авиценна: медицина как целостная наука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Аверроэс защищал ценность рационального анализа и комментариев к Аристотелю, благодаря которым античная наука не исчезла, а получила новую жизнь. Через арабские переводы и трактаты в XII–XIII веках эти идеи вернулись в Европу и повлияли на медицину, анатомию и университетское обучение.
</a:t>
            </a:r>
            <a:endParaRPr lang="en-US" sz="646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Аверроэс и путь античных идей в Европу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исламские мыслители сохранили и развили знание о живом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и формирование научного метода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стремилась логически упорядочить знания о мире и человеке, не отказываясь от авторитетов, но внимательно их сопоставляя. Такой стиль мышления приучал видеть в природе систему понятий, а не набор случайных явлений.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Буридан и Николай Орем обсуждали движение тел и вводили представления, близкие к инерции. Эти идеи важны не только для физики: они укрепляли привычку объяснять живые процессы через общие законы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Оккам предложил искать простое объяснение, не умножая сущности без необходимости. Этот принцип экономии мышления позже стал одним из ориентиров научного метода, в том числе в биологических исследованиях.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Средних веков и роль биологического знания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Тривиум и квадривиум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Университетское образование начиналось с семи свободных искусств, которые учили мыслить, спорить и сравнивать. Эти дисциплины создавали общую интеллектуальную базу, необходимую для обсуждения природы, медицины и устройства живых существ.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арабские комментарии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по естествознанию опирались на Аристотеля, а также на труды арабских философов и врачей. Благодаря этому студенты знакомились не только с текстами, но и с практикой их толкования и проверки.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выдающиеся философы — вклад в биологию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мыслителей и их идей о живой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идеи сформировали основу биологического мышления и подготовили переход к научному изучению живой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 средневековые философские тексты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схема: развитие представлений о живой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менялись способы объяснения природы от античности к позднему Средневековью.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Винчи: точность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изучал тело человека так же внимательно, как механик изучает сложный прибор. Его рисунки мышц, костей и органов показывали, что точное наблюдение может исправлять старые представления и открывать новый язык биологии. Он соединял художественную точность с интересом к функции каждой части тела.
</a:t>
            </a:r>
            <a:endParaRPr lang="en-US" sz="750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Везалий: анатомия по собственным наблюдениям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опирался на вскрытия и личный опыт, а не только на авторитет книг. Его труд о строении человеческого тела сделал анатомию более точной и убедительной, показав ценность проверки знаний на практике. Это стало важным шагом от комментариев к исследованию самого организма.
</a:t>
            </a:r>
            <a:endParaRPr lang="en-US" sz="765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 биологии Возрождения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философских идей для современной биологии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Целесообразность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целесообразности помогает видеть, как строение организма связано с его функциями. Сегодня она особенно важна в эволюционной биологии и при анализе адаптаций к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задала вопрос о границах допустимого в познании живого. На этой основе развиваются биоэтика, обсуждение экспериментов и ответственность учёного перед обществом.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упорядочить живой мир лежит в основе современной систематики. Оно показывает, что научное описание природы начинается с точных различий и сопоставлений.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 связи живого и неживого мира перекликается с экологическим мышлением. Оно помогает объяснять, почему изменение одной части системы отражается на всей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наука о живом: преемственность идей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 средневековые философы не создали биологию в современном смысле, но подготовили её язык, вопросы и методы. Их идеи о природе до сих пор помогают понимать жизнь, ответственность науки и место человека в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2026-05-10T03:26:34Z</dcterms:created>
  <dcterms:modified xsi:type="dcterms:W3CDTF">2026-05-10T03:26:34Z</dcterms:modified>
</cp:coreProperties>
</file>