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тел решается через алгебру, уравнения и точные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задание пространственных фигур в курсе алгебры 11 класса
</a:t>
            </a:r>
            <a:endParaRPr lang="en-US" sz="335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алгебра работает с реальными объектами: формулами, зависимостями и неизвестными параметрами. Такие задачи учат переводить условие в модель, считать точно и проверять ответ по смыслу и единицам измерения.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11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пространственные фигуры чаще всего встречаются в задачах
</a:t>
            </a:r>
            <a:endParaRPr lang="en-US" sz="1711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Куб, призма и пирамида чаще всего описываются через ребра, высоту и площадь основания. Их удобно переводить в буквенные модели, потому что параметры задаются явно и легко связываются с формулами.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Цилиндр, конус и шар требуют работы с радиусом, высотой и образующей. В таких задачах особенно важно не перепутать разные элементы фигуры, иначе уравнение теряет геометрический смысл.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прямоугольного параллелепипеда и куба обычно достаточно нескольких линейных величин. Это делает их удобными для первых аналитических задач, где нужно быстро составить формулу и получить численный ответ.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или две 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фигуры, параметры которых выражаются через одну-две переменные. Тогда можно исследовать зависимость объема или площади от изменения размеров и видеть, как меняется 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величины нужно искать в условии и какую формулу применять.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всегда выбирается по набору известных параметров: ребру, радиусу, высоте или нескольким измерениям фигуры.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и алгебры 11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фигур и соответствующие формулы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прямоугольный параллелепипед как базовые модели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 эталон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удобен для анализа, потому что все его ребра равны, а грани одинаковы. Это позволяет быстро находить объем, полную поверхность и диагональ, не усложняя алгебраическую часть задачи.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с тремя измерениями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задается длиной, шириной и высотой. Такая модель часто встречается в задачах про коробки, комнаты и контейнеры, где каждый размер влияет на итоговый объем.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и 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обеих фигур важны не только объем, но и полная поверхность, а также пространственная диагональ. Эти величины помогают связать геометрию с расчетом материала, вместимости и размеров детали.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 подписями ребер, высоты и диагонали помогает увидеть, какая величина известна, а какая неизвестна. Это снижает риск подмены параметров при составлении уравнения.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не численные коэффициенты, а тип зависимости: от линейных размеров, квадрата площади основания или куба радиуса.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объем зависит от линейных размеров нелинейно, поэтому небольшое изменение параметра дает заметный прирост результата.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формул стереометрии школьного курса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объема для основных тел и зависимость от параметров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как алгебраическое выражение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боковая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включает все внешние грани или оболочку тела, а боковая — только боковую часть. Перед расчетом важно понять, какая именно величина требуется в условии задачи.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 используют Sполн = 6a², для цилиндра — Sбок = 2πrh, для параллелепипеда — суммы площадей прямоугольных граней. Формула должна соответствовать конкретной фигуре и поставленному вопросу.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материалом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задача касается покрытия, окраски или изготовления, обычно нужна площадь поверхности. Тогда ошибка в выборе между полной и боковой площадью приводит к неверному количеству материала.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подстановка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формулы все известные величины подставляются в буквенную запись, а неизвестная выражается через уравнение. Это превращает геометрический вопрос в стандартную алгебраическую задачу.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пространственную фигуру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переводе геометрического условия в алгебраическое решение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как источник дополнительных уравнений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разрезает тело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появляется там, где фигуру пересекает плоскость, и именно эта линия или многоугольник часто становится новым условием задачи. У куба и параллелепипеда сечение нередко имеет форму прямоугольника или параллелограмма, что позволяет связать его стороны с ребрами тела.
</a:t>
            </a:r>
            <a:endParaRPr lang="en-US" sz="1296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сечения задает неизвестные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пирамиды сечение может быть треугольником или трапецией, а у цилиндра — прямоугольником либо кругом, если плоскость проходит особым образом. По положению секущей плоскости можно вывести дополнительные соотношения между высотой, радиусом и расстояниями до вершин.
</a:t>
            </a:r>
            <a:endParaRPr lang="en-US" sz="12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как переход от объемной модели к плоской
</a:t>
            </a:r>
            <a:endParaRPr lang="en-US" sz="2337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Плоское представление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показывает, как объемное тело раскладывается на плоскости без потери размеров. Это помогает увидеть все грани сразу и понять, какие элементы входят в площадь поверхности.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цилиндр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развертка состоит из шести квадратов, у цилиндра — из прямоугольника и двух кругов. Такая схема облегчает подсчет площади и проверку того, все ли части фигуры учтены.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 другие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конуса развертка включает круг основания и сектор боковой поверхности. По подобным чертежам легче устанавливать связь между радиусом, образующей и площадью материала.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особенно полезна в задачах на упаковку, изготовление деталей и расход материалов. Она переводит геометрию в измеримые размеры и делает вычисление наглядным и проверяемым.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одинаковое увеличение линейного размера приводит к разному росту величин: площадь зависит квадратично, а объем — кубически.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размер тела, тем сильнее опережает рост объема рост площади; это важно при оценке вместимости и расхода материалов.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зависимости площади и объема для подобных тел; учебная модель, без привязки к внешним данным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площадь и объем при увеличении размера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723757"/>
            <a:ext cx="4094100" cy="21012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ошибок помогает быстрее находить слабое место в решении и проверять каждый шаг по смыслу.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неверным выбором величины, формулы или единиц измерения.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школьных задач по геометрии и алгебре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алгебраических задачах на пространственные фигуры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 конус: сходство алгебраических моделей
</a:t>
            </a:r>
            <a:endParaRPr lang="en-US" sz="2175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фигуры задаются вершиной, основанием и высотой, поэтому в задачах важно сначала установить, какая именно величина относится к основанию, а какая — к боковой части.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формула объема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пирамиды и конуса используется одинаковая схема вычисления объема: одна треть произведения площади основания на высоту, что упрощает перенос способов решения между задачами.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состоит в форме основания: у пирамиды оно многоугольное, у конуса — круг. Из-за этого меняется только способ нахождения площади основания.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моделей позволяет сопоставлять тела по высоте, площади основания и объему, не теряя логики решения и не смешивая свойства многогранников и тел вращения.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и его формулы в задачах на параметры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задаётся центром, радиусом и диаметром, а отсутствие граней и рёбер делает его модель особенно компактной. В задачах это обычно упрощает запись условия и поиск неизвестной величины.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шара выражается через радиус формулой S = 4πr². Она показывает, что даже небольшое изменение радиуса заметно влияет на размер внешней поверхности.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шара равен V = 4/3πr³, поэтому при решении задач чаще всего приходится находить радиус по заданному объему или сравнивать тела с одинаковой мерой.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модели встречаются в физике, астрономии и проектировании, где важны симметрия, экономия материала и оценка размеров объектов с минимальной поверхностью при заданном объеме.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элементов помогает отличать многогранники от тел вращения и быстрее выбирать нужную модель при чтении условия задачи.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тетраэдр имеют чёткую дискретную структуру, а шар выделяется непрерывной поверхностью без рёбер и вершин.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геометрических тел из школьного курса стереометрии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по количеству элементов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алгебры пространственных фигур
</a:t>
            </a:r>
            <a:endParaRPr lang="en-US" sz="2358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для продукта
</a:t>
            </a:r>
            <a:pPr algn="l" indent="0" marL="0">
              <a:lnSpc>
                <a:spcPct val="130039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упаковки нужно точно вычислить объём и площадь поверхности, чтобы коробка вмещала изделие и при этом требовала минимум картона. Здесь одна и та же формула помогает связать геометрию с экономией материала.
</a:t>
            </a:r>
            <a:endParaRPr lang="en-US" sz="124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Резервуар и строительный узел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Цилиндрические ёмкости, баки и отдельные элементы конструкций удобно описывать через радиус, высоту и площадь основания. Такие расчёты позволяют заранее оценить вместимость, расход сырья и допустимые размеры детали без пробных изготовлений.
</a:t>
            </a:r>
            <a:endParaRPr lang="en-US" sz="11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условия задачи к ответу через уравнение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словесного условия к проверенному числовому результату в задаче о пространственной фигуре.
</a:t>
            </a:r>
            <a:endParaRPr lang="en-US" sz="10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задачах с пространственными фигурами
</a:t>
            </a:r>
            <a:endParaRPr lang="en-US" sz="2337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соответствует ли ответ величине: площадь должна быть выражена в см², м² или другой квадратной единице, а объем — в см³, м³ или аналогичной кубической записи.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 условием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число сравнивают с размерами самой фигуры. Если результат слишком мал или слишком велик по отношению к исходным данным, это повод пересмотреть вычисления.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подстановка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подставить найденное значение обратно в формулу и убедиться, что выражение даёт правильный результат. Такая проверка быстро выявляет пропущенный коэффициент или неверную формулу.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на объем ответ сопоставим по величине с длиной ребра, значит, где-то перепутаны единицы, степень зависимости или выбран не тот параметр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выбрать нужную модель и не перепутать параметры при решении задач на пространственные фигуры.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формулы и переменных важнее самого счёта: именно он определяет корректность алгебраической модели.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школьного курса стереометрии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 основным формулам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пространственными фигурами показывает, как геометрия превращается в точную алгебраическую модель. Умение выбирать формулу, решать уравнение и проверять результат становится основой для инженерных и прикладных расчётов.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как язык пространственных задач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2026-05-30T05:30:14Z</dcterms:created>
  <dcterms:modified xsi:type="dcterms:W3CDTF">2026-05-30T05:30:14Z</dcterms:modified>
</cp:coreProperties>
</file>