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превращение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получают энергию и строят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клетка непрерывно тратит энергию на синтез, транспорт веществ, движение и передачу сигналов. Поэтому АТФ должна постоянно образовываться из питательных веществ, прежде всего при клеточном дыхании.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клетке нужен постоянный приток энергии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обмена веществ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 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начинается с поступления воды, питательных веществ и кислорода, а завершается выведением продуктов распада. Так организм поддерживает внутреннюю среду и непрерывность жизненных процессов.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ходе пластического обмена из простых соединений собираются собственные молекулы клетки: белки, жиры, углеводы и нуклеиновые кислоты. Эти процессы необходимы для роста, обновления и восстановления тканей.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связан с расщеплением органических веществ и выделением энергии, которая запасается в АТФ. Он обеспечивает все энергозатратные процессы клетки и организма.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направления обмена идут одновременно: без энергии невозможен синтез, а без исходных органических веществ нечего расщеплять. Поэтому метаболизм представляет собой единую систему превращений.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универсальная энергетическая валюта клетки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молекулы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образована аденином, рибозой и тремя фосфатными остатками. Именно строение молекулы делает её удобным кратковременным накопителем и переносчиком энергии внутри клетки.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отщеплении одного фосфатного остатка АТФ превращается в АДФ, а часть энергии становится доступной для работы клетки. Этот процесс идёт быстро и обратим.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не создаётся большой склад АТФ, потому что молекула постоянно расходуется и тут же синтезируется заново. Поэтому для жизни необходим непрерывный приток энергии.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Области использования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нужна для биосинтеза, активного транспорта, движения органоидов и сокращения мышечных волокон. Без неё клетка не смогла бы поддерживать свою жизнедеятельность.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митохондрии и её роль в клеточном дыхании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70165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окружена наружной и внутренней мембранами. Внутренняя мембрана образует кристы, которые увеличивают площадь поверхности и позволяют разместить больше ферментных комплексов.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5229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Матрикс органоида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матриксе находятся ферменты, участвующие в окислительных реакциях. Здесь протекают ключевые превращения, связанные с дальнейшим распадом продуктов гликолиза.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4422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внутренней мембране расположены ферменты дыхательной цепи и АТФ-синтаза. Именно здесь энергия переноса электронов превращается в энергию химических связей АТФ.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9316549" y="2406649"/>
            <a:ext cx="2522084" cy="17523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центр 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являются главным местом кислородного этапа энергетического обмена. В них образуется большая часть АТФ, необходимая клетке для выполнения большинства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крупных молекул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этапе белки, жиры и углеводы распадаются на более простые вещества: аминокислоты, глицерин, жирные кислоты и моносахариды. Это подготавливает их к дальнейшему использованию клеткой.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 идёт в пищеварительной системе и внутри клеток, в частности в лизосомах. Здесь сложные органические вещества превращаются в доступные для обмена мономеры.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без запаса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высвобождается постепенно и в основном рассеивается в виде тепла. Практически вся она теряется для синтеза АТФ, поэтому полезный выход на этом этапе минимален.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подготовительный этап создаёт исходный материал для следующих стадий энергетического обмена. Без него клетка не получила бы простых молекул для последующего окисления.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 энергетического обмена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питательных веществ к образованию АТФ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превращений от поступления пищи до синтеза энергии в клетке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небольшой, но универсальный энергетический выигрыш, который запускает дальнейшие пути получения энергии и позволяет клетке работать даже при дефиците кислорода.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АТФ образуются при распаде одной молекулы глюкозы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энергетического обмена и их 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стадий показывает, где и при каких условиях клетка получает энергию.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этап от начального расщепления, тем выше энергетический выход; максимум достигается при наличии кислорода.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наглядно показывает, что основная энергетическая отдача связана с кислородным окислением, а ранние стадии служат лишь подготовкой к нему.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этап многократно превосходит остальные по эффективности и определяет общий энергетический баланс клетки.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выхода энергии на разных этапах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Кислородный этап и клеточное дыхание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окисление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Пировиноградная кислота, образовавшаяся после гликолиза, в митохондриях полностью разрушается до углекислого газа и воды. Это обеспечивает дальнейшее извлечение энергии из органических веществ.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матриксе митохондрий идут реакции цикла Кребса, где органические соединения окисляются поэтапно. Освобождаемая энергия передаётся на переносчики, участвующие в последующем синтезе АТФ.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внутренней мембране митохондрий работает дыхательная цепь. Здесь электроны последовательно передаются между белковыми комплексами, а энергия их движения используется для образования молекул АТФ.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принимает электроны в конце цепи переноса, поэтому без него полное окисление невозможно. Именно этот этап даёт основную часть энергии — около 36 молекул АТФ.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и их значение в обмене веществ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и замок в клетке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узнаёт только «свой» субстрат, словно замок принимает лишь подходящий ключ. Благодаря такой избирательности в клетке одновременно идут тысячи реакций, не мешая друг другу и не теряя точности.
</a:t>
            </a:r>
            <a:endParaRPr lang="en-US" sz="1799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ферментов многие реакции шли бы слишком медленно, чтобы поддерживать жизнь. Особенно это важно при расщеплении пищи, синтезе веществ и получении энергии, когда счёт идёт на секунды и минуты.
</a:t>
            </a:r>
            <a:endParaRPr lang="en-US" sz="1725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среда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работает при определённой температуре и кислотности. Если условия меняются слишком сильно, форма белковой молекулы нарушается, активный центр перестаёт действовать, и реакция резко замедляется или останавливается.
</a:t>
            </a:r>
            <a:endParaRPr lang="en-US" sz="16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быстрее других веществ вовлекаются в обмен и быстро дают клетке энергию. Поэтому углеводы особенно важны при учёбе, спорте и любой кратковременной интенсивной нагрузке.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запасы содержат много энергии и расходуются медленнее, чем углеводы. Они особенно важны при длительной работе организма и при дефиците поступления пищи.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прежде всего нужны для построения тканей, ферментов и гормонов. Однако при нехватке других источников энергии организм может использовать и их, что нежелательно.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и восстановление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поддерживает нормальную скорость обмена веществ и помогает быстрее восстанавливаться после нагрузки. Недостаток или избыток пищи сразу отражается на работоспособности организма.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обмена веществ с питанием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вещества служат запасом энергии, а какая молекула используется клеткой непосредственно в работе.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и углеводы обеспечивают основную часть энергетических запасов, а АТФ выступает кратковременным непосредственным носителем энергии.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учебная схема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организма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взаимосвязанных сторон обмена веществ: синтеза и распада.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строит клеточные структуры и требует энергии, тогда как катаболизм освобождает её. Вместе они обеспечивают рост, обновление и жизнедеятельность организма.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анаболизма и катаболизма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получает АТФ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превращений в энергетическом обмене по материалам школьного курса биологии.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продолжительной нагрузке всё большее значение приобретает кислородное окисление. Оно даёт больше АТФ и позволяет поддерживать работу мышц дольше и экономичнее.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мышца использует уже имеющиеся запасы АТФ и креатинфосфата. Этого хватает ненадолго, но именно этот этап позволяет быстро начать движение без задержки.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усиливается гликолиз, который быстрее снабжает клетку энергией. Если кислорода мало, возрастает образование молочной кислоты, что связано с утомлением.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при мышечной работе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335" y="1963350"/>
            <a:ext cx="3823274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изменяет интенсивность обмена веществ, когда организму нужно мгновенно отреагировать на нагрузку, стресс или изменение условий внешней среды.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и глюкоза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глюкозе переходить из крови в клетки и способствует её запасанию в виде гликогена. Так организм снижает уровень сахара после еды.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и 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усиливает расщепление запасных веществ и повышает доступность энергии. Это особенно важно при физической работе, волнении или необходимости быстрого действия.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поддерживает постоянство внутренней среды и связывает обмен веществ с текущими потребностями организма, обеспечивая его устойчивую работу.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 в организме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энергетического обмена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ткани получают мало кислорода, клеточное дыхание ослабевает и образуется меньше АТФ. Это быстро отражается на выносливости, работе мышц и общем самочувствии.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витамины необходимы для работы ферментов, поэтому их недостаток тормозит химические реакции обмена. В результате энергия из пищи используется хуже и медленнее.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 ферментные сбои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работе гормонов или ферментов изменяют скорость обмена веществ и могут нарушать согласованность процессов в клетках. Это приводит к слабости и быстрой утомляемости.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пищи и гиподинамия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постоянном переедании и малой двигательной активности возрастает риск нарушений обмена углеводов и жиров. Такой режим ухудшает здоровье и снижает адаптационные возможности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энергия делает жизнь возможной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объединяет строительство и распад веществ, а энергетический обмен постоянно снабжает клетку АТФ. От его эффективности зависят движение, рост, восстановление и здоровье организма.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2026-06-01T14:33:45Z</dcterms:created>
  <dcterms:modified xsi:type="dcterms:W3CDTF">2026-06-01T14:33:45Z</dcterms:modified>
</cp:coreProperties>
</file>