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 воздуха и его температура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постоянно меняет температуру: он нагревается от Солнца и поверхностей, затем охлаждается.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меняет температуру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сам по себе почти незаметен, но его свойства видны по теплу, ветру, облакам и погоде. Солнце нагревает Землю, а суша, вода, асфальт, снег и здания делают это по‑разному, поэтому меняется и температура воздуха.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показывает, насколько он нагрет. В школе её измеряют в градусах Цельсия — по шкале термометра.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нагрет сильнее, его частицы движутся быстрее. Это помогает связать температуру с тем, как ведёт себя воздух.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погоды используют температуру в тени. Под прямыми солнечными лучами термометр может показать слишком высокое значение.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температура воздуха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главный источник нагрева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нагревается поверхность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сначала поверхность Земли, а уже от неё тепло передаётся воздуху. Поэтому в целом тепло в воздухе появляется не «сразу», а вслед за нагревом земли и воды.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поверхность передаёт тепло воздуху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поверхности, например асфальт и почва, нагреваются быстрее светлых. Вода нагревается медленнее суши, поэтому воздух над озером, морем или рекой часто прохладнее, чем над сухой землёй.
</a:t>
            </a:r>
            <a:endParaRPr lang="en-US" sz="11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получает тепло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тепла в природе: от Солнца к поверхности и далее к воздуху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меняется в течение суток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суточный ход температуры (обобщённая схема).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поверхность уже получает тепло, поэтому температура растёт постепенно. После захода Солнца воздух начинает охлаждаться из‑за потери тепла.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максимум обычно приходится на дневные часы, а минимум — на период до восхода. Это связано с тем, как быстро поверхность набирает и отдаёт тепло.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25" y="1898603"/>
            <a:ext cx="131550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2138" y="1898603"/>
            <a:ext cx="197325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тёплый воздух поднимается вверх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расширяется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воздух расширяется. Из‑за этого в том же объёме становится меньше воздуха по массе, а плотность уменьшается.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воздух опускается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холодный воздух плотнее и тяжелее, поэтому он стремится вниз. Так происходит смена слоёв воздуха в комнате и в атмосфере.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создаёт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температуры приводят к постоянному перемешиванию: тёплый поток уходит вверх, а холодный подтягивается снизу. Это поддерживает обмен теплом.
</a:t>
            </a:r>
            <a:endParaRPr lang="en-US" sz="1195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распределяет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воздуха называют конвекцией. Благодаря ей тепло быстрее распространяется и в помещениях, и над поверхностью Земли.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нагрева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 разные источники передают тепло воздуху и где это заметно.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обычно нагревается быстрее рядом с тёплой поверхностью, чем над водой или влажной почвой.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наблюдения и физические закономерности нагревания поверхностей.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термометр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— это прибор для измерения температуры. В школьных моделях внутри трубки находится жидкость, которая расширяется при нагревании и поднимается по шкале.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жидкость сжимается и опускается. Чтобы измерение было точным, термометр ставят в тени и не размещают рядом с горячими стенами или под прямым солнцем.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асфальта, бетона, крыш и стен, которые днём сильнее нагреваются. Эти поверхности накапливают тепло и дольше его удерживают, чем открытая земля.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городе часто теплее, чем за городом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Нагретые городские поверхности дополнительно прогревают воздух рядом. Поэтому температура воздуха в городе часто оказывается выше, особенно в солнечные летние дни.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Деревьев и газонов обычно меньше, поэтому тень и испарение влаги работают слабее. В результате жар чувствуется сильнее и дольше, чем в парке или лесу.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городом больше естественной растительности и воды, а поверхности нагреваются иначе. Поэтому воздух там чаще остывает быстрее и держится прохладнее.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поверхности нагреваются сильнее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школьного уровня: относительная нагреваемость поверхностей (без точных температур), 2026-05-12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материалы быстрее поглощают солнечное тепло, а светлые и влажные — хуже. Поэтому температура рядом с ними растёт не одинаково даже при одной и той же погоде.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нагревания на диаграмме показывает роль цвета и влаги: чем выше поглощение и ниже испарение, тем быстрее поверхность передаёт тепло воздуху.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испаряется с поверхности кожи, которая имеет примерно 34–36 °C. Во влажном воздухе испарение слабее, и жара ощущается сильнее.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34–36 °C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 температуре кожи и физике испарения (обобщение учебного уровня), 2026-05-12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пота с кожи заметно затрудняется, когда влажность воздуха высокая, поэтому ощущение жары усиливается.
</a:t>
            </a:r>
            <a:endParaRPr lang="en-US" sz="18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охлаждении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при охлаждении ночью и у холодных поверхностей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 в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 поверхности Земли создаёт разницу температур в разных местах. Днём суша нагревается быстрее воды, поэтому тёплый воздух над ней поднимается, а более прохладный воздух перемещается со стороны моря.
</a:t>
            </a:r>
            <a:endParaRPr lang="en-US" sz="938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картина меняется: суша остывает быстрее, и воздух начинает двигаться в обратную сторону. Поэтому бризы и ветры особенно заметны на побережьях морей и рядом с большими озёрами.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 и охлаждение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модель, объясняющая конвекцию (без конкретных измерений), 2026-05-12
</a:t>
            </a:r>
            <a:endParaRPr lang="en-US" sz="696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процессы работают и в комнате, и над землёй: тёплый воздух поднимается, холодный занимает его место. Так распределяется тепло вокруг нас.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баланс: конвекция возникает из-за разницы температур, которая ведёт к подъёму тёплого и опусканию холодного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197" y="1925800"/>
            <a:ext cx="14220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7541" y="2872138"/>
            <a:ext cx="21330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измерении температуры воздуха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прямо на термометр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показания завышаются, потому что прибор нагревается не только воздухом, но и лучами. Даже на краткое время ошибка может быть заметной для наблюдения температуры.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возле нагретых поверхностей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горячей стены или на разогретом асфальте термометр получает тепло от поверхности. Тогда температура воздуха рядом показывается выше, чем в более «чистом» месте измерения.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измерения: у земли или в тени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воздух может быть прохладнее или теплее, чем на высоте, из-за охлаждения и перемешивания. В тени результат также отличается от измерения на открытом солнце.
</a:t>
            </a:r>
            <a:endParaRPr lang="en-US" sz="1013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«проветривание»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почти не движется, рядом с прибором образуется местная «прослойка» с другой температурой. Из-за этого наблюдение получается нерепрезентативным для всей окружающей зоны.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тёплого и холодного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нагретый и охлаждённый воздух ведут себя по-разному. Это связано с плотностью и скоростью движения частиц.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легче и активнее перемешивается, поэтому чаще формирует потоки. Холодный остаётся ближе к земле, поэтому изменения погоды ощущаются иначе.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конвекции и теплового расширения (обобщение), 2026-05-12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солнечного окна в классе или дома воздух обычно заметно теплее, чем у стены в тени. Тёплый участок возникает потому, что сначала нагревается поверхность под солнцем, а затем передаётся тепло воздуху.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закрытом автобусе или комнате температура часто растёт быстрее, если нет движения воздуха. Когда воздух слабо перемешивается, тёплая прослойка удерживается рядом с нагретыми местами и ощущается сильнее.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 рядом с тёмными поверхностями, например у дороги или стены, может таять быстрее. Тёмные материалы нагреваются сильнее, поэтому они передают больше тепла окружающему воздуху и ближайшему снегу.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тепла — не одно и то же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смыслу теплоёмкости и массы воздуха (без точных чисел), 2026-05-12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воздуха могут иметь одинаковую температуру, но разное количество тепла из-за различной массы. Поэтому большой объём теплее сохраняет «тепловой запас».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показывает: ощущение тепла зависит не только от температуры, но и от того, сколько воздуха нагрето в целом.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«работает» иначе, чем холодный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нагревается в основном от поверхности Земли, которая принимает энергию Солнца. Температура связана с движением частиц, а нагревание и охлаждение создают подъём и опускание воздуха, формируя погоду и ветер.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2026-05-12T23:42:57Z</dcterms:created>
  <dcterms:modified xsi:type="dcterms:W3CDTF">2026-05-12T23:42:57Z</dcterms:modified>
</cp:coreProperties>
</file>