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птиц
</a:t>
            </a:r>
            <a:endParaRPr lang="en-US" sz="3555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тело птицы и почему оно подходит к полёту?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9419" y="701100"/>
            <a:ext cx="3813112" cy="37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особая ветвь позвоночных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унаследовали древнее происхождение, но приобрели клюв, перья, лёгкий скелет и заботу о птенцах. Их строение по-разному приспособлено к полёту, бегу, плаванию и жизни в самых разных местах.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2" y="701100"/>
            <a:ext cx="381221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птиц: перья, клюв, кожа
</a:t>
            </a:r>
            <a:endParaRPr lang="en-US" sz="185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защищают тело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образуют плотный покров, который сохраняет тепло, защищает кожу и делает тело более обтекаемым. Это помогает птице легче двигаться в воздухе и меньше терять энергию.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и пуховые перья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перья создают внешний слой и участвуют в полёте, а пух удерживает слой тёплого воздуха у тела. Благодаря такому сочетанию птицы лучше переносят холод.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вместо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зубов уменьшает массу тела, а клюв помогает захватывать и обрабатывать пищу. Его форма связана с питанием: у одних птиц он крепкий, у других — загнутый или широкий.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её 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птиц тонкая, а на её поверхности расположены перьевые фолликулы. Она служит основой для роста перьев и участвует в защите организма, не утяжеляя его.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биологии, без числовых измерений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птиц и их значение
</a:t>
            </a:r>
            <a:endParaRPr lang="en-US" sz="277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признаки не существуют отдельно: каждый из них поддерживает движение, теплообмен и активность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признаки работают вместе и делают птиц приспособленными к активной жизни и полёту.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птиц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птиц прочные, но сравнительно лёгкие. Во многих из них есть полости с воздухом, поэтому масса тела меньше, а движение в воздухе требует меньше усилий.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Киль на грудине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летающих птиц грудная кость образует киль — выступ, к которому прикрепляются сильные мышцы. Чем лучше развит киль, тем эффективнее взмах крыла.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и ноги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превратились в крылья, а задние выполняют разные функции: помогают ходить, плавать, хватать ветви или удерживаться на поверхности.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птицы изменяется в зависимости от среды обитания. У хороших летунов она приспособлена к полёту, у нелетающих — к бегу или плаванию.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2101451"/>
            <a:ext cx="4646100" cy="1113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части скелета помогают птице быть лёгкой, подвижной и устойчивой.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скелета птицы и их функции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число изменений в строении скелета снижает массу тела и повышает эффективность 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Мышцы, которые обеспечивают полёт
</a:t>
            </a:r>
            <a:endParaRPr lang="en-US" sz="2729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работу при полёте выполняют грудные мышцы: они опускают крыло при взмахе вниз. Именно этот этап создаёт основную подъёмную силу.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Подключичные мышцы
</a:t>
            </a:r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Подключичные мышцы поднимают крыло вверх и подготавливают его к следующему взмаху. Благодаря их согласованной работе движение остаётся непрерывным и ритмичным.
</a:t>
            </a:r>
            <a:endParaRPr lang="en-US" sz="1399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летуны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стрижей, ласточек и соколов мышцы развиты особенно хорошо, потому что этим птицам нужно быстро маневрировать, долго летать или стремительно нападать на добычу.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Нелетающие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страуса и пингвина мышцы приспособлены к другим способам движения: бегу по земле или плаванию в воде. Их строение связано не с полётом, а с образом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в дыхательной системе птицы
</a:t>
            </a:r>
            <a:endParaRPr lang="en-US" sz="2387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движение воздуха через дыхательные пути и лёгкие птицы.
</a:t>
            </a:r>
            <a:endParaRPr lang="en-US" sz="104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школьного курса биологии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птиц и млекопитающих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птиц работает особенно эффективно при большой нагрузке, когда мышцам нужно много кислорода.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лучше обеспечивают организм кислородом, поэтому могут долго и активно двигаться.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птиц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птиц состоит из двух предсердий и двух желудочков. Такое строение помогает работать мощно и отдельно перекачивать артериальную и венозную кровь.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крови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Кислородная и бедная кислородом кровь не смешиваются. Поэтому органы получают более насыщенную кислородом кровь, а обмен веществ идёт быстрее.
</a:t>
            </a:r>
            <a:endParaRPr lang="en-US" sz="1065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кровообращение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мелких птиц сердце сокращается очень часто. Кровь быстро доставляет к мышцам кислород и питательные вещества, необходимые для полёта и других активных движений.
</a:t>
            </a:r>
            <a:endParaRPr lang="en-US" sz="1011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поддерживает высокую температуру тела и помогает птицам сохранять активность в самых разных условиях — от холодных лесов до жарких степей.
</a:t>
            </a:r>
            <a:endParaRPr lang="en-US" sz="10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органов кровообращения связано с их работой и быстрым переносом веществ по телу птицы.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кровеносная система птиц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кровообращения и их роль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кровеносная система птиц обеспечивает быстрый и точный транспорт кислорода и питательных веществ, что особенно важно при активном движении и полёте.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42" y="701100"/>
            <a:ext cx="381221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птиц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у птицы проходит через клюв, пищевод, зоб, желудок и кишечник. Такая последовательность помогает быстро принять корм, временно его задержать и постепенно подготовить к перевариванию.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отдела желудка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желудок состоит из двух частей: железистой и мышечной. Первая выделяет соки, а вторая перетирает пищу, заменяя птице отсутствующие зубы.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питанием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зерноядных птиц особенно развит мышечный желудок, у хищных важнее переваривание мясной пищи, а у водоплавающих строение органов помогает добывать и обрабатывать корм в воде.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пищеварительной системы уменьшают затраты времени и сил на переработку пищи. Это помогает птицам быстрее получать энергию, необходимую для полёта, передвижения и поиска корма.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и экономия воды
</a:t>
            </a:r>
            <a:endParaRPr lang="en-US" sz="2469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почек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птиц очищают кровь от продуктов обмена и выводят их из организма. Основным азотсодержащим веществом становится мочевая кислота, что позволяет уменьшить потери воды.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Густые выделения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жидкой мочи птицы выделяют густую массу. Такая форма выделения особенно полезна в сухих местах и во время полёта, когда важно не терять лишнюю влагу.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мочевого пузыря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птиц мочевой пузырь отсутствует. Это снижает массу тела и делает организм более лёгким, что помогает при активном перемещении и взлёте.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 лишней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влаги позволяет птицам жить в разных условиях, включая засушливые территории. То же приспособление поддерживает полёт, потому что уменьшает общий вес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приспособления птиц к питанию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птиц и особенности органов
</a:t>
            </a:r>
            <a:endParaRPr lang="en-US" sz="245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строении органов помогают птицам использовать именно ту пищу, которая доступна в их среде обитания, и снижать конкуренцию между видами.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клюва, строение желудка и длина кишечника меняются вместе с типом питания, поэтому каждая группа птиц лучше приспособлена к своей пище.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органы чувств птиц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 координация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хорошо развит мозг, особенно мозжечок. Он помогает точно управлять движениями, сохранять равновесие и выполнять сложные манёвры во время полёта и посадки.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видят очень далеко и замечают мелкие предметы на земле или в воздухе. Это помогает им искать добычу, избегать опасности и ориентироваться в пространстве.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позволяет птицам узнавать голоса сородичей, находить партнёра и реагировать на предупреждения. Благодаря этому они поддерживают связь внутри стаи и быстрее замечают изменения вокруг.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миграциях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поддерживают не только поиск пищи, но и дальние перелёты. Точная координация, зрение и слух помогают птицам выбирать направление и безопасно преодолевать расстояния.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забота о потомстве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этапы размножения птиц и способы, которыми взрослые птицы защищают и выращивают птенцов.
</a:t>
            </a:r>
            <a:endParaRPr lang="en-US" sz="8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птицы как среда развития зародыша
</a:t>
            </a:r>
            <a:endParaRPr lang="en-US" sz="262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жизни в желтке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Желток яйца хранит питательные вещества, которые зародыш использует для роста и развития. Он как маленький запас продовольствия, рассчитанный на всё время, пока птенец находится внутри яйца и ещё не может получать пищу сам.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воздух под скорлупой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окружает зародыш, даёт ему воду и защищает от повреждений. Снаружи его закрывает скорлупа с порами: она прочная, но пропускает газы, поэтому будущий птенец может дышать до вылупления.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281551"/>
            <a:ext cx="4646100" cy="27534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разных систем помогают птицам летать, добывать пищу, экономить ресурсы и успешно размножаться.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взаимосвязь систем органов птиц
</a:t>
            </a:r>
            <a:endParaRPr lang="en-US" sz="73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систем органов и образа жизни птиц
</a:t>
            </a:r>
            <a:endParaRPr lang="en-US" sz="257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системы органов птиц действуют согласованно: одни обеспечивают движение и дыхание, другие — питание, экономию воды и успешное размножение.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3275" y="980451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212" y="980451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12986" y="980463"/>
            <a:ext cx="8174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828" y="2825576"/>
            <a:ext cx="726600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8164" y="2849996"/>
            <a:ext cx="847200" cy="677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птицы живут почти во всех природных зонах
</a:t>
            </a:r>
            <a:endParaRPr lang="en-US" sz="21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холод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высоких и холодных местах птицам помогают теплоизоляция перьев, активный обмен веществ и сильные мышцы. Эти особенности позволяют им выдерживать ветер, перепады температуры и долгие перелёты.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парки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легко находят укрытия, гнёзда и корм в древесной растительности. Перьевой покров и подвижность помогают им быстро перемещаться между ветвями и безопасно скрываться от хищников.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и побережья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водоплавающих и прибрежных видов приспособлены клюв, лапы и особенности питания. Они добывают рыбу, моллюсков или водных насекомых и уверенно передвигаются по берегу и воде.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пустыни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открытых и сухих местах особенно важны экономия воды, быстрый полёт и умение находить редкий корм. Поэтому здесь успешно живут виды, способные к дальним поискам пищи.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рядом с человеком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птицы находят корм, места для гнёзд и относительно тёплые укрытия. Разные виды используют здания, деревья и парки, занимая собственные экологические ниши.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системы органов птицы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птиц работают как единый механизм: лёгкий скелет, сильные мышцы, эффективное дыхание и быстрое кровообращение помогают двигаться, а питание, выделение и размножение поддерживают жизнь вида.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2026-06-01T11:04:33Z</dcterms:created>
  <dcterms:modified xsi:type="dcterms:W3CDTF">2026-06-01T11:04:33Z</dcterms:modified>
</cp:coreProperties>
</file>