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«Весёлые чижи»: смешное стихотворение о птицах и игре со словами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птицах, ритме и забавной игре слов.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мастера детского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и Даниил Хармс по-разному писали для детей, но обоих объединяли музыкальность, краткость и умение удивлять. Их тексты легко читать вслух, а ещё проще — запоминать с улыбкой.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Стихотворение-игра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не как длинная история, а как весёлая словесная игра. События простые, зато каждую строку хочется произносить вслух и слушать её звучание.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постоянно что-то происходит: птицы мелькают, суетятся, перелетают и словно не могут остановиться. Благодаря этому чтение кажется быстрым и очень живым.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важнее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здесь не отделён от музыки строки. Повторы, рифмы и короткие фразы создают особое настроение, а читатель запоминает не только сюжет, но и интонацию.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песенку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ритму и построению стихотворение напоминает маленькую песенку о птицах. Оно звучит легко, задорно и вызывает желание повторять строки снова и снова.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— чижи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непоседы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Чижи показаны не как обычные птицы, а как очень подвижные и озорные герои. Они всё время в движении, и от этого сцена кажется шумной и весёлой.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дети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поведении легко узнать детскую любознательность и непоседливость. Поэтому чижи вызывают улыбку: они будто играют, а не просто сидят на ветках.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воображения сразу возникают жёлто-зелёные птички на ветках или в полёте. Такой образ делает стихотворение зрительным, лёгким и очень запоминающимся.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смешное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птицы ведут себя так, словно это весёлые ребята. Такая неожиданность сразу вызывает улыбку, потому что знакомый образ становится чуть-чуть нелепым и очень живым.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нелепость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лёгкой смешинки: всё выглядит немного странно, но не грубо и не обидно. Именно мягкая нелепость делает стихотворение особенно привлекательным для детей.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создают маленькие детали и быстрые действия. Они не усложняют текст, а, наоборот, делают его ярче и помогают представить птичью суету.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злости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здесь добрая и светлая. Она не высмеивает героев, а показывает их весёлыми и непоседливыми, поэтому чтение оставляет приятное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Хармса и Маршака усилила музыкальность текста: короткие строки, повторяющиеся созвучия и быстрый темп делают чтение бодрым и легко запоминающимся.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задания к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создали это стихотворение вместе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стихотворении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звуки делают строки энергичными и слышно подчёркивают движение. Из-за них стихотворение звучит не тихо, а бодро, словно маленькая птичья перекличка.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щебет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согласные напоминают короткие птичьи голоса. Читателю кажется, что чижи не только видны на ветках, но и щебечут прямо в тексте.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превращает стихотворение почти в песенку. Повторы и созвучия соединяются так, что строки хочется произносить с ритмом, а не просто читать глазами.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быстро сменяют друг друга, возникает ощущение ветра, полёта и птичьей суеты. Звучание помогает услышать саму картину, а не только представить её.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и точные слова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короткие и знакомые слова, поэтому его легко понимать детям. Никаких длинных объяснений не нужно: смысл сразу становится ясным.
</a:t>
            </a:r>
            <a:endParaRPr lang="en-US" sz="1539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лишних фраз. Каждое слово работает на ритм, настроение и образ, а значит, текст звучит собранно и точно, без перегрузки.
</a:t>
            </a:r>
            <a:endParaRPr lang="en-US" sz="1509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становится заметным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языка помогает увидеть забавные детали. Когда слова прозрачны и ясны, неожиданное поведение чижей воспринимается особенно ярко и весело.
</a:t>
            </a:r>
            <a:endParaRPr lang="en-US" sz="13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картина природы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тихая и спокойная, а подвижная и шумная. Ветки, воздух и птицы создают ощущение, будто всё вокруг участвует в игре.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свет, движение и оживление, похожее на весну. От этого картина кажется свежей, лёгкой и очень радостной для воображения.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подойдёт дерево, на котором чижи сидят, прыгают и перелетают с ветки на ветку. Такая картинка точно передаст настроение стихотворения.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маленькое событие в стихотворении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появления чижей рождается птичья суета и радостный финал.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чижи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Озорные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Чижи выглядят как маленькие шалуны, которым всё время хочется двигаться. Они не сидят спокойно и сразу привлекают внимание своим живым, почти ребячьим характером.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чижей связан с воздухом, ветками и полётом. Из-за этого они кажутся невесомыми и свободными, будто сами стали частью весеннего движения вокруг.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птицы всё время в движении: порхают, суетятся, перебираются с места на место. Их быстрые действия создают ощущение весёлой беготни и лёгкой неразберихи.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 дети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показывают птиц так, что в них легко узнать детское любопытство и радость. Поэтому чижи вызывают улыбку: они живые, шумные и очень по-человечески понятные.
</a:t>
            </a:r>
            <a:endParaRPr lang="en-US" sz="11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 размеру строки читаются быстро и не перегружают память. Ребёнок легко удерживает их в голове, потому что каждая мысль выражена просто и ясно.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рифма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окончания помогают строкам «цепляться» друг за друга. Из-за этого текст звучит цельно, а знакомые созвучия подсказывают следующую строчку даже без подсказки.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похожие звуки работают как опоры для памяти. Они делают стихотворение похожим на песенку, которую легко повторять вслух несколько раз подряд.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можно запоминать по маленьким кусочкам, не теряя смысла. Сначала становится понятна одна часть, потом следующая, и всё стихотворение собирается без лишнего труда.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 к стихотворению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солнечной ветке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чижи могут сидеть на тонкой ветке, наклоняя головки и будто переговариваясь друг с другом. Яркий свет, жёлто-зелёные перья и лёгкий ветер помогут передать радостное настроение стихотворения. Важно показать не покой, а движение и оживление.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птичья суета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подойдёт сцена, где несколько чижей одновременно прыгают, машут крыльями и перелетают с ветки на ветку. Такие позы сделают картинку смешной и подвижной. Синие и зелёные оттенки добавят свежести, а крупные глаза усилят выразительность персонажей.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может напоминать маленький весенний концерт: чижи будто щебечут, кружатся и задают ритм всему изображению. Лёгкие линии, воздушный фон и яркие пятна цвета помогут почувствовать, что стихотворение не только читается, но и звучит.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Маршака и Хармса важно для детского чтения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короткой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Хармс умели создавать небольшие тексты, в которых всё работает точно и выразительно. Для детей это особенно важно: короткое стихотворение легче услышать, понять и запомнить.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учат замечать, как звучат слова и как они меняют настроение. В таких текстах обычная речь становится яркой, а чтение превращается в интересную игру.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привычном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показывали, что забавное можно увидеть даже в самых простых вещах. Благодаря этому дети учатся смотреть на знакомые предметы и события внимательнее, с улыбкой и удивлением.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«Весёлые чижи» продолжает линию детской поэзии, где важны ритм, звучание и неожиданный поворот. Именно поэтому стихотворение выглядит современно, хотя было создано давно.
</a:t>
            </a:r>
            <a:endParaRPr lang="en-US" sz="13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внимательное чтение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внимательном чтении заметно, как быстро меняется движение строк. Это помогает услышать, где текст ускоряется, а где делает маленькую паузу, словно сам дышит.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прислушиваться к повторяющимся и похожим звукам. Они создают особую музыку текста и помогают понять, почему чтение звучит так живо и легко.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смешная деталь может изменить впечатление от строки. В этом стихотворении важно не пропустить ни одной детали, потому что именно они создают улыбку.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каждое слово выбрано не случайно. Если читать вдумчиво, можно заметить, как простые слова точно передают движение, настроение и характер чижей.
</a:t>
            </a:r>
            <a:endParaRPr lang="en-US" sz="13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стихотворения шаг за 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чтении и слушании текста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стихотворение настраивает на лёгкость и улыбку. Оно звучит бодро, поэтому читателю сразу хочется следить за птицами и их забавной суетой.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резкости или насмешки. Юмор здесь мягкий, поэтому чтение оставляет приятное ощущение заботы, света и дружелюбия.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действия чижей вызывают интерес и лёгкое удивление. Хочется снова посмотреть, как маленькие птицы ведут себя так шумно и живо.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читать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заканчивается, настроение не исчезает. Наоборот, хочется вернуться к строкам ещё раз, чтобы снова услышать их ритм и музыку.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вслух: ритм, паузы и звучание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похожий на щебет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голос может быть чуть быстрее обычного и звучать легко, как птичий щебет. Тогда каждая строка оживает, а стихотворение становится похожим на весёлую песенку, которую хочется повторить.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которые помогают услышать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остановки между строками делают ритм особенно заметным. Они помогают не торопиться, а слушать, как слова перекликаются друг с другом и создают ощущение птичьей суеты.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 рисунка чижей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изображением чижей читает ребёнок, возникает живая и понятная картина. Такое чтение помогает не только следить за смыслом, но и слышать музыку стихотворения, словно оно само поёт.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стихотворения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при этом очень выразительное. В нём нет лишних слов, поэтому каждую строку легко запомнить и сразу почувствовать её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делает чтение бодрым и живым. Он помогает представить движение птиц и создаёт ощущение, будто текст сам подпрыгивает и летит.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повторяющиеся звуки делают стихотворение музыкальным. Благодаря этому оно звучит не только как рассказ, но и как маленькая весёлая песенка.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Чижи показаны так, что их поведение вызывает улыбку. Они оживляют текст и делают его особенно близким детям, которым нравится наблюдать за шалунами.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«Весёлые чижи» — праздник слова и движения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нравится читателям потому, что соединяет простоту, юмор и музыку речи. Оно легко читается, запоминается и оставляет светлое ощущение радости, как маленький весенний полёт.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2026-05-27T13:35:53Z</dcterms:created>
  <dcterms:modified xsi:type="dcterms:W3CDTF">2026-05-27T13:35:53Z</dcterms:modified>
</cp:coreProperties>
</file>