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отношения: единство в многообразии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равноправие, уважение и устойчивость в многонациональном обществе?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отношения: почему это важно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национальных отношений показывает, как люди разных этносов, языков, религий и культур живут в одном государстве, сохраняют самобытность и одновременно выстраивают общие правила, доверие и ответственность.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этнос, нация, народ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— исторически сложившаяся общность людей, связанных языком, культурой, традициями, происхождением и памятью о прошлом.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Нация в гражданском смысле — сообщество граждан одного государства, объединённых общими правами, обязанностями и общей политической судьбой.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— более широкое понятие: оно может обозначать всё население страны или отдельную этническую общность; различение терминов необходимо для анализа общественных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многонациональной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России складывался постепенно: в единое государственное пространство входили Поволжье, Кавказ, Сибирь и Дальний Восток. Это происходило на протяжении нескольких веков и сопровождалось взаимодействием разных культур.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исторического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имперский и советский периоды вырабатывались разные формы управления территориями и поддержка письменности для ряда народов. Современная Россия унаследовала это культурное и языковое разнообразие как историческую реальность.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Этнокультурное разнообразие как общественный ресурс
</a:t>
            </a:r>
            <a:endParaRPr lang="en-US" sz="231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заметно не только в культуре, но и в экономике территорий, где оно поддерживает инициативы и интерес к местной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культурное разнообразие связано с развитием регионов, тем выше его общественная ценность и практический эффект.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общих направлений развития этнокультурной среды России; значения условные, для сравнения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основы национальных отношений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гарантирует равенство прав и свобод независимо от национальности, языка, происхождения и вероисповедания, запрещая любые формы ущемления достоинства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Запрещены пропаганда национального превосходства, разжигание ненависти и дискриминация; правовая основа отношений строится на уважении к личности и защите её прав.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имеет статус государственного, при этом республики вправе устанавливать свои государственные языки, что позволяет сочетать общегосударственное единство и региональную специфику.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государственной национальной политики
</a:t>
            </a:r>
            <a:endParaRPr lang="en-US" sz="235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правовые, образовательные и культурные меры работают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выше там, где правовые меры дополняются образованием, культурной поддержкой и работой с местными сообществами.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государственной национальной политики РФ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фактор единства и культурного разнообразия
</a:t>
            </a:r>
            <a:endParaRPr lang="en-US" sz="2278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Общегосударственное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обеспечивает общение между людьми из разных регионов и этнических групп, связывает образование, управление, науку и общественную жизнь в единое пространство.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языковой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библиотеки, музеи, СМИ и цифровые платформы поддерживают языковое многообразие. Если языковая среда сужается, культурная преемственность постепенно ослабевает.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языки сохраняют семейные традиции, историческую память и связь поколений. Через них человек глубже понимает культуру своего народа и его место в истории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объединяет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звучит музыка, рядом идут спортивные состязания и угощение, а в толпе заметны национальные костюмы. Так проявляется Сабантуй: праздник, где праздничная атмосфера соединяет уважение к труду, семейные ценности и живую традицию общения между людьми.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как часть повседневной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и восточных регионах бережно сохраняют календарные и семейные обряды, связанные с природным циклом и важными событиями жизни. Через них передаются нормы поведения, уважение к старшим и чувство принадлежности к своей общине.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культур в общей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выставка народной одежды, кухни и ремёсел показывает, что разные традиции могут звучать рядом без соперничества. Такие события учат видеть в культурном различии не повод для разделения, а источник интереса и взаимного уважения.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народов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межнациональный конфликт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развития конфликта и точки профилактики.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напряжённости в межэтнических отношениях
</a:t>
            </a:r>
            <a:endParaRPr lang="en-US" sz="228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 нередко используется в политической борьбе: через эмоциональные лозунги и поиск «виноватых» отдельные силы пытаются быстро мобилизовать сторонников.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правовой грамотности, слабые личные контакты между группами и устойчивые стереотипы повышают риск недоверия, изоляции и перехода к открытой конфликтности.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 обостряет конкуренцию за рабочие места, жильё и социальные ресурсы, а в условиях дефицита легко усиливаются взаимные претензии и бытовая неприязнь.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вызывают напряжение, если отсутствуют адаптация, понятные правила общения и достоверная информация; тогда различия воспринимаются как угроза, а не как норма.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межнациональных конфликтов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последствия обычно проявляются быстрее, чем долгосрочные: они затрагивают безопасность, повседневные контакты и качество жизни в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конфликт не урегулирован, тем сильнее он разрушает доверие, экономику и социальную устойчивость.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«Национальные отношения»; данные носят качественный, не статистический характер.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85012"/>
            <a:ext cx="4206300" cy="2319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профилактики и их эффект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помогают снижать напряжённость и укреплять доверие между людьми разных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одновременно развивают знания, навыки общения и правовую культуру.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обществознанию и школьной практике межкультурного взаимодействия.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молодёжи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язык для разговора о равенстве, правах человека и культурном различии: на уроках истории, обществознания и литературы эти темы связаны с реальными жизненными ситуациями.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проекты, волонтёрство, исследовательские работы и школьные события помогают подросткам видеть друг в друге не «чужих», а партнёров по общему делу и ответственности.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молодёжи особенно важны признание, справедливость и чувство принадлежности; поэтому уважительная школьная среда снижает влияние группового давления и предупреждает конфликтные модели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 социальные сети в национальных отношениях
</a:t>
            </a:r>
            <a:endParaRPr lang="en-US" sz="241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могут укреплять общественное согласие, если передают проверенную информацию и корректно говорят о разных культурах; но сенсационность, ярлыки и язык вражды быстро усиливают стереотипы и недоверие.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ускоряют распространение новостей, слухов и манипуляций, поэтому цифровая грамотность требует проверки источников, отделения фактов от мнений и внимательного отношения к просветительскому контенту о народах России.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Гражданская, региональная и этническая идентичность
</a:t>
            </a:r>
            <a:endParaRPr lang="en-US" sz="236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одновременно ощущать связь с семьёй, родным краем, своим этносом и государством; эти уровни не противоречат друг другу.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гражданская идентичность сочетается с уважением к другим уровням принадлежности, усиливаются доверие и готовность к совместной ответственности.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темы «Идентичность и гражданство» по курсу обществознания.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опыт регулирования многообразия
</a:t>
            </a:r>
            <a:endParaRPr lang="en-US" sz="2395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основой политики становится юридическое равенство без привилегий по происхождению, языку или вероисповеданию.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Антидискриминационные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защищают людей от унижения и исключения, а также задают правовые границы для публичной речи и поведения.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и двуязычие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Канада, Швейцария и Индия показывают, что региональные особенности и несколько языков могут сочетаться с единым правовым пространством.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общин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 строятся на признании различий, диалоге и защите прав человека без разрушения общих государственных правил.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межнациональному согласию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знания, общение и правовая защита постепенно снижают конфликтность и укрепляют доверие.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222047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222047"/>
            <a:ext cx="310200" cy="248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выводы для гражданина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ксенофобии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повторять обидные шутки, не поддерживать язык вражды и не распространять стереотипы — это простой, но важный вклад в уважительную атмосферу общения.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закон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информацию, опираться на факты и соблюдать нормы права необходимо каждому: так снижается риск слухов, конфликтов и несправедливых решений.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и уважение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проекты, волонтёрство и внимание к языку, вере и обычаям других людей помогают укреплять доверие и делают многонациональное общество более устойчивым.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отношения: согласие в условиях различия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отношения становятся основой стабильности, когда равноправие, доверие и правовая защита поддерживают культурное многообразие, а общие ценности соединяют людей в единое гражданское сообщество.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2026-05-25T11:05:24Z</dcterms:created>
  <dcterms:modified xsi:type="dcterms:W3CDTF">2026-05-25T11:05:24Z</dcterms:modified>
</cp:coreProperties>
</file>