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Сибирь: природа, ресурсы и жизнь людей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Сибирь — огромный край от Енисея до Тихого океана с экстремальным климатом, ресурсами и жизнью людей.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Восточная Сибирь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Восточную Сибирь обычно связывают с Красноярским краем, Иркутской областью, Забайкальем, Бурятией, Тывой, Хакасией, Якутией и югом Таймыра. Площадь — около 7,2 млн км², поэтому здесь много природных зон.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9768" y="2170429"/>
            <a:ext cx="307200" cy="30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883" y="2170429"/>
            <a:ext cx="230400" cy="30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8081" y="2181169"/>
            <a:ext cx="321434" cy="285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914" y="2170429"/>
            <a:ext cx="307200" cy="30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09829" y="2170429"/>
            <a:ext cx="268800" cy="30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 ориентиры на карте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Рубеж по Енисею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Западную границу региона часто связывают с рекой Енисей. Дальше ландшафты меняются по мере движения на восток, а вместе с ними меняются природные зоны и хозяйственная деятельность.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сторону Якутии и Приамурья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районы Восточной Сибири тянутся к Якутии и Приамурью. Эти территории заметно различаются по климату, что влияет на типы поселений, транспорт и способы ведения хозяйства.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как «точка отсчёта»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главный природный ориентир, известный во всём мире. Его глубина и чистая вода помогают лучше понять уникальность Восточной Сибири и влияние водной системы на природу вокруг.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 Путорана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 Путорана выделяется сложным рельефом: каньонами, уступами и водопадами. Этот участок показывает, как сочетание гор и плато создаёт труднодоступные, но богатые природные ландшафты.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Саяны, Лена, Ангара и Нижняя Тунгуска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Саяны формируют горный пояс, а реки Лена, Ангара и Нижняя Тунгуска работают как природные «коридоры». По ним удобнее перемещаться, развивать промыслы и связывать поселения.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Рельеф: горы, плоскогорья и котловины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и горные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Восточной Сибири заметны Среднесибирское плоскогорье, Саяны и Алданское нагорье. Высоты меняются резко: рядом могут тянуться хребты и подниматься труднодоступные плато.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перепады высот и их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Межгорные котловины чередуются с речными долинами. Такое строение влияет на то, где удобнее прокладывать дороги и линии связи, а также где чаще появляются города и места добычи полезных ископаемых.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контрастность связана с большой протяжённостью региона по широте и сильной ролью холодных воздушных масс.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 юг получают «разный климатический режим», поэтому хозяйство и транспорт планируют по сезонам, а не только по плану года.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сезонной контрастности; конкретные средние температуры не приводятся. Известно, что зимой в Якутии часто бывает ниже −40 °C.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Восточной Сибири по сезонам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самое глубокое озеро мира: его глубина достигает 1642 м. Это поддерживает особый водный режим и условия для редких видов живых организмов.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3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1642 м
</a:t>
            </a:r>
            <a:endParaRPr lang="en-US" sz="7322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глубина делает Байкал уникальным природным объектом мирового значения.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Общепринятые справочные данные о глубине Байкала (1642 м).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22488"/>
            <a:ext cx="4300800" cy="16444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показывают, как разнообразны озёра, реки, горы и плато региона и почему природа здесь сильно контрастна.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рядом существуют и глубочайшие водоёмы, и высокие горные районы, и протяжённые речные системы — поэтому природные условия меняются очень быстро.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школьные и энциклопедические сведения о географических объектах региона.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природные объекты Восточной Сибири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6281" y="374525"/>
            <a:ext cx="244387" cy="279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6281" y="1274957"/>
            <a:ext cx="244387" cy="279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2725" y="2179290"/>
            <a:ext cx="271500" cy="27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2725" y="3079722"/>
            <a:ext cx="271500" cy="27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2725" y="4007304"/>
            <a:ext cx="271500" cy="217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 животный мир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5534400" y="374526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 лесотундра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преобладают тундра и лесотундра. Здесь короткое лето и вечная мерзлота ограничивают рост деревьев, а животные приспосабливаются к холодам и дефициту корма.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534400" y="1274958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в центре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центральной части региона разрастается тайга. Леса дают убежище и пищу многим видам, а длинные зимы и устойчивый снежный покров поддерживают естественные циклы природы.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34400" y="2175391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 и луга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появляется мозаика горных районов и лугов. Температуры обычно более мягкие, а высота меняет условия: на склонах выживают одни виды растений, в долинах — другие.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534400" y="3075823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Соболь, лось и медведь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характерных животных встречаются соболь, лось и бурый медведь. Их распространение связано с наличием подходящей растительности и кормовой базы, которая меняется по природным зонам.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534400" y="3976255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 и снежный баран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северными ландшафтами связаны северный олень и снежный баран. Также обитает ряд редких птиц, для которых важны кормовые места и условия гнездования.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природа Восточной Сибири с севера на юг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природных поясов и хозяйственных особенностей (тундра → лесотундра → тайга → южные ландшафты).
</a:t>
            </a:r>
            <a:endParaRPr lang="en-US" sz="108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 энергетические ресурсы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Сибирь известна богатой ресурсной базой: здесь добывают уголь, золото, никель, медь, алмазы и железную руду. Также регион связан с добычей нефти и газа.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добычи тяготеют к определённым районам, включая Норильск, территорию Якутии, Братск и Ангаро-Енисейский район. Оттуда сырьё отправляют дальше по транспортным путям.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разных видов ресурсов делает регион важным для промышленности всей страны. Разные отрасли используют как топливо, так и металлическое сырьё для производства.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освоении ресурсов особенно важны условия климата и экологии: добыча влияет на ландшафты, леса и качество вод. Поэтому бережное отношение и контроль воздействия — ключ к устойчивому развитию.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добычи — уголь и цветные металлы; также широко известны алмазоносные районы и добыча золота, а на отдельных территориях ведётся работа по нефти и газу.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ключевую сырьевую роль играют уголь и металлы, а алмазы и золото формируют узнаваемый “бренд” ресурсной специализации региона.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группировка по структуре добычи (точные доли в процентах не приведены); 2026-05-11.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добывают в Восточной Сибири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крупные города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Восточной Сибири — Красноярск, Иркутск, Улан-Удэ, Якутск, Норильск, Абакан и Чита. Люди в основном живут на юге и вдоль крупных рек, где проще перевозить грузы.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населённых пунктов заметно меньше: суровый климат, вечная мерзлота и сезонность перевозок усложняют строительство и повседневную жизнь. Поэтому прирост населения сильнее связан с транспортными коридорами и производством.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Народы, языки и традиции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Восточной Сибири живут русские, буряты, якуты, тувинцы, эвенки, хакасы и другие народы. Соседство культур видно в быте, семейных обычаях и традиционных ремёслах.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сообщества бережно сохраняют родные языки, национальную одежду, праздники и занятия, связанные с природой региона. Это помогает молодым людям понимать историю своего края и поддерживать связь поколений.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культурной жизни заметны буддийские, шаманские и православные традиции. Они проявляются в обрядах, фольклоре и отношении к природе как к “живому” пространству.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Многонациональность Восточной Сибири отражается и в повседневном общении: рядом сосуществуют разные нормы гостеприимства, кухни и семейных традиций. Именно поэтому регион часто воспринимают как культурно разнообразный.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крупные города Восточной Сибири отличаются специализацией: одни связаны с промышленностью и транспортом, другие — с наукой и управлением республиками.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Восточной Сибири “растут” вокруг разных задач: инфраструктуры, науки, управления или крупных производств. Условия жизни и занятость зависят от специализации почти так же сильно, как и от климата.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данные по населению (порядковые величины; точные значения зависят от источника и года), 2026-05-11.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 их 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трудности освоения территории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848000" y="360000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— начало XX века: Транссибирская магистраль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 связала удалённые территории с европейской частью страны, упростив перевозку грузов. Для Восточной Сибири это стало основой транспортного каркаса, который поддерживает промышленность и торговлю.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469625" y="1494114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1970-е–1980-е: строительство БАМ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Байкало-Амурской магистрали расширило возможности доставки грузов в сложных природных условиях. Проекты требовали больших затрат на дороги, мосты и инженерные решения, особенно при работах на мерзлоте.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091200" y="2628229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Ежегодно: речной транспорт по навигации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остаются важными транспортными “линиями”, но движение возможно в сезон. Летом грузы доставляют по воде, а зимой часть потоков переключается на другие виды транспорта.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99772" y="3762318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Зима: северные зимники и авиация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холодный сезон дороги временно прокладывают по замёрзшим участкам — зимниками. Там, где доступ ограничен, используются авиационные перевозки, особенно для топлива и экстренных поставок.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Цепочка: природные условия → жизнь и экономика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логическая схема влияния климата и вечной мерзлоты на строительство, расселение и транспорт (качественная взаимосвязь).
</a:t>
            </a:r>
            <a:endParaRPr lang="en-US" sz="106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и охрана природы: истории для иллюстраций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Нерпа в “голубом сердце” Байкала
</a:t>
            </a:r>
            <a:pPr algn="ctr" indent="0" marL="0">
              <a:lnSpc>
                <a:spcPct val="115000"/>
              </a:lnSpc>
              <a:buNone/>
            </a:pPr>
            <a:r>
              <a:rPr lang="en-US" sz="3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 зимой на льду Байкала можно заметить следы и дыхание байкальской нерпы. Её жизнь тесно связана с сезонными изменениями воды и льда. Поэтому охрана прибрежной зоны и контроль загрязнений напрямую поддерживают хрупкое равновесие экосистемы.
</a:t>
            </a:r>
            <a:endParaRPr lang="en-US" sz="116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Омуль и чистая вода как условие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Байкальский омуль зависит от качества воды и состояния мест, где происходит размножение. Когда вокруг усиливается нагрузка от хозяйственной деятельности и отдыха, меняются условия для рыб. Защитные меры помогают сохранить миграции и воспроизводство вида.
</a:t>
            </a:r>
            <a:endParaRPr lang="en-US" sz="1126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Заповедные ландшафты: когда природе дают “тихий режим”
</a:t>
            </a:r>
            <a:pPr algn="ctr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сохраняют уникальные местообитания: от береговых участков до труднодоступных долин. Здесь растут редкие растения и живут виды, которые трудно встретить где-либо ещё. Но лесные пожары, вырубка и мусор от туризма требуют постоянной работы по защите природы.
</a:t>
            </a:r>
            <a:endParaRPr lang="en-US" sz="110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самых заметных рисков выделяются лесные пожары и промышленное освоение: они ухудшают качество воздуха и меняют ландшафты. Остальные угрозы связаны с лесами, водой и нагрузкой на Байкал.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вывод: природные ресурсы дают стране выгоду, но без контроля риски растут быстрее, чем восстанавливается экосистема. Наибольшее внимание требуют пожары и объекты Байкала.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качественная оценка приоритетности рисков, основанная на описании проблем (точные численные доли не указаны); 2026-05-11.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и экологические риски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86507"/>
            <a:ext cx="4300800" cy="19163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суммирует ключевые признаки региона и раскрывает, почему условия жизни и хозяйства здесь особенно контрастны.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“богатой природы” и “сложных условий” делает Восточную Сибирь одним из самых контрастных регионов России: освоение требует технологий, логистики и бережного подхода к экологии.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Учебно-справочные сведения по географии Восточной Сибири; 2026-05-11.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Восточной Сибири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Восточная Сибирь важна для России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Сибирь обеспечивает страну полезными ископаемыми и энергией, а также хранит уникальные природные территории. Её значение поддерживают наука, транспорт, туризм и сохранение биоразнообразия, а будущее — за бережным освоением и защитой Байкала.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2026-05-11T23:07:40Z</dcterms:created>
  <dcterms:modified xsi:type="dcterms:W3CDTF">2026-05-11T23:07:40Z</dcterms:modified>
</cp:coreProperties>
</file>