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координат: уравнения окружности и прямой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координатах: точки, расстояния, окружности и прямые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превращает рисунок в уравнение и помогает решать задачи точнее. С его помощью легко находить расстояния, проверять принадлежность точки и понимать взаимное расположение фигур без подробного чертежа.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метод координат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запись точки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 и Oy пересекаются в точке O(0; 0). От неё удобно отсчитывать положение любой точки на плоскости.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координатами (x; y): первая координата показывает смещение по Ox, вторая — по Oy.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четвертях знаки координат меняются, поэтому по записи точки можно сразу понять, где она расположена относительно осей.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чисел соответствует только одной точке, а значит координаты позволяют однозначно описывать положение на плоскости.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метода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связывают геометрические объекты с вычислениями и помогают быстро решать школьные задачи.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позволяют переходить от рисунка к вычислениям и обратно, не теряя точности.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аналитической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насколько отличаются координаты точек по горизонтали и вертикали. Эти разности образуют катеты прямоугольного треугольника, построенного на отрезке AB.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Пифагора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теорему Пифагора и получают d=√((x2−x1)^2+(y2−y1)^2). Формула работает для любых двух точек на плоскости.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точек A(1; 2) и B(5; 5) получаем d=√(16+9)=5. Значит, отрезок действительно имеет длину пять единиц.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уравнения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известном центре и радиусе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 удобно тем, что по нему можно быстро проверить, принадлежит ли точка фигуре, не измеряя расстояния на чертеже.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задаёт все точки, находящиеся на одинаковом расстоянии от центра.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 уравнении отвечают за разные свойства фигуры: координаты центра задают положение, а радиус определяет размер окружности.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центра не меняет форму, а изменение радиуса делает окружность больше или меньше.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окружность при изменении параметров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окружности O(2; −1), а радиус равен 3, подставляем эти данные в стандартную формулу и получаем нужное уравнение.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выходит (x−2)^2+(y+1)^2=9. Здесь важно помнить, что знак в формуле меняется на противоположный координате центра.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M(5; −1) считаем: (5−2)^2+(−1+1)^2=9. Равенство верно, значит точка лежит на окружности.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уравнения окружности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и его параметры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прямую записывают так: y=kx+b. Это уравнение описывает все точки одной линии через числа, а не через рисунок.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k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 наклон прямой. Если k положителен, линия идёт вверх, если отрицателен — вниз, а при k=0 она горизонтальна.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b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Oy. Оно сдвигает линию выше или ниже, не меняя её наклона.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круче наклон прямой. По двум коэффициентам можно представить вид графика и быстро сравнить разные прямые.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направление наклона, а b определяет положение прямой относительно оси Oy.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меняет направление, модуль k — крутизну, а b лишь сдвигает прямую вверх или вниз.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школьных правил задания прямой y=kx+b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вид прямой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уравнение прямой по двум точкам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Подставить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из точек подставляют в уравнение y=kx+b и находят b, чтобы линия проходила через обе точки.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координаты A(x1; y1) и B(x2; y2), чтобы точно определить, какие данные известны.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наклон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коэффициент k=(y2−y1)/(x2−x1), если x1≠x2. Он показывает, насколько быстро поднимается или опускается прямая.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Учесть 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x1=x2, прямая вертикальная, поэтому записывают x=c. В форме y=kx+b такой случай не описывается.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одной прямой удобны для разных задач: построения, вычислений и описания особых случаев.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y=kx+b удобна для графика, а общая форма и записи x=c, y=c помогают описать особые случаи без ошибок.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уравнения прямой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и нахождение пересечения двух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подстановке координат и решении системы двух уравнений.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уравнение окружности и уравнение прямой в одной системе. Так обе фигуры описываются числами, а задача сводится к поиску общих решений.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одно в другое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выражают одну переменную через другую и подставляют в уравнение окружности. После упрощения появляется квадратное уравнение, по которому находят возможные точки пересечения.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корней нет, общих точек нет; один корень означает касание; два корня показывают, что прямая проходит через окружность в двух местах.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 окружности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зависит от того, сравнивается ли расстояние от центра до прямой с радиусом окружности.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больше радиуса, точек нет; если равно — касание; если меньше — два пересечения.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прямой и окружности, школьный курс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общих точек бывает у прямой и окружности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координат используется на практике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задавать положение объектов на карте, а также рассчитывать маршруты, расстояния и направление движения без постоянного обращения к рисунку.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каждый пиксель имеет положение, поэтому изображения, линии и фигуры удобно описывать числами. Это упрощает построение и изменение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симуляции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персонажа, препятствий и цели можно задать координатами. Тогда игра легко проверяет, где находится объект и пересекаются ли его траектория и препятствие.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других науках координатный способ используют для описания движения и измерений. Он делает данные понятными, сравнимыми и удобными для 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667" y="2293800"/>
            <a:ext cx="363825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местами абсциссу и ординату, из-за чего точка получает неверное положение. Полезно сразу проверять, какая координата стоит первой, а какая второй.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 знаки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формулах окружности и прямой, особенно при вычитании и переносе. Один неверный знак меняет весь ответ, поэтому записи нужно перепроверять.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квадрат радиуса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окружности пишут r вместо r^2. Из-за этого фигура описывается неправильно, хотя центр может быть указан верно.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k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углового коэффициента путают числитель и знаменатель или забывают, что x1≠x2. Это приводит к неправильному наклону прямой.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нужно подставить координаты обратно в уравнение. Такая проверка быстро показывает, совпадает ли результат с условием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применять формулы без длинных вычислений и быстро проверять ответ.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можно подтвердить простой подстановкой координат, без построения подробного чертежа.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метода координат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превращает рисунок в точные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видеть геометрию через уравнения, быстро находить расстояния и пересечения, а также проверять ответы. Для школьника это удобный способ решать задачи аккуратно и уверенно.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2026-06-03T14:15:55Z</dcterms:created>
  <dcterms:modified xsi:type="dcterms:W3CDTF">2026-06-03T14:15:55Z</dcterms:modified>
</cp:coreProperties>
</file>