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Геоэкологические проблемы водопользования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определяет жизнь природы и человека.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 — важная тема географии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 — важная тема географии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Пресной воды на планете очень мало, а доступной для использования — еще меньше. От ее распределения зависят жизнь людей, развитие хозяйства и состояние природы, поэтому тема особенно важна для географии России и мира.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геоэкология водопользования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Геоэкология показывает, как водные ресурсы зависят от климата, рельефа, численности населения и размещения предприятий. Человек использует воду, но одновременно может нарушать природное равновесие.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водопользования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Водопользование включает забор воды, ее очистку, доставку, использование в быту и хозяйстве, а затем сброс. На каждом этапе возможны потери, загрязнение и лишние затраты.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воды берут слишком много или возвращают ее в природу грязной, водоемы мелеют, ухудшается качество среды и возрастает нагрузка на очистные системы. Это отражается и на природе, и на людях.
</a:t>
            </a:r>
            <a:endParaRPr lang="en-US" sz="1191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неправильном водопользовании страдают реки, озера и подземные воды. Ухудшается состояние экосистем, растет дефицит чистой воды, а ее подготовка для населения становится сложнее и дороже.
</a:t>
            </a:r>
            <a:endParaRPr lang="en-US" sz="1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как ограниченный ресурс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как ограниченный ресурс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нужен учет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доступной воды, тем важнее бережное использование и охрана источников. Без разумного контроля даже большие запасы могут быстро стать недостаточными для людей и природы.
</a:t>
            </a:r>
            <a:endParaRPr lang="en-US" sz="1152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районах воды достаточно, а в других ее не хватает даже для повседневных нужд. Поэтому значение имеют климат, количество осадков и близость крупных водных объектов.
</a:t>
            </a:r>
            <a:endParaRPr lang="en-US" sz="1216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сосредоточена
</a:t>
            </a:r>
            <a:pPr algn="l" indent="0" marL="0">
              <a:lnSpc>
                <a:spcPct val="115000"/>
              </a:lnSpc>
              <a:buNone/>
            </a:pPr>
            <a:r>
              <a:rPr lang="en-US" sz="6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вода хранится в реках, озерах, ледниках и подземных водах. Однако не все эти запасы одинаково доступны человеку: часть воды находится в труднодоступных или удаленных районах.
</a:t>
            </a:r>
            <a:endParaRPr lang="en-US" sz="1171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доля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воды на Земле — соленая вода океанов. Пресной воды гораздо меньше, поэтому именно она становится главным ресурсом для питья, сельского хозяйства и промышленности.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расход воды связан с выращиванием сельскохозяйственных культур и орошением полей, особенно в засушливых районах.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потребляет больше всего воды в мире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дает наибольший эффект именно в сельском хозяйстве, где сосредоточена основная нагрузка.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статистические обзоры водопользования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9194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29194"/>
            <a:ext cx="236400" cy="210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загрязнения вод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Неочищенные стоки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и промышленные сточные воды могут попадать в реки без достаточной очистки. Это ухудшает качество воды, делает ее опасной для людей и нарушает жизнь водных организмов.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пестициды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полей в водоемы смываются химические вещества, используемые в сельском хозяйстве. Они вызывают рост водорослей, меняют состав воды и могут накапливаться в живых организмах.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топлива и утечки с транспорта образуют пленку на поверхности воды. Из-за этого хуже поступает кислород, а птицы, рыбы и прибрежные растения оказываются под угрозой.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Сбросы предприятий могут содержать опасные металлы, которые долго сохраняются в воде и донных отложениях. Они особенно вредны, потому что входят в пищевые цепи.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микропластик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мусор и мелкие частицы пластика загрязняют берега и водоемы. Такие отходы трудно собрать полностью, поэтому они надолго остаются в природе и вредят животным.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водная проблема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засуха, рост потребления и загрязнение усиливают друг друга.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проблемы чаще всего связаны с нерациональным использованием воды.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геоэкологические проблемы водопользования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проблемы усиливаются при слабом контроле водопользования и недостаточной очистке стоков.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статистические материалы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 и озер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у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 реку быстро попадают грязь, мусор и городские стоки. Вода становится мутнее, а на берегах заметны следы хозяйственной деятельности. Такие участки особенно уязвимы для загрязнения и требуют постоянного контроля.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без 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озере загрязнения задерживаются дольше, чем в реке, потому что вода обновляется медленно. Постепенно меняется цвет воды, уменьшается прозрачность, а водным растениям и рыбам становится труднее жить.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Берег, где стало тесно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загрязненном берегу чаще всего меньше птиц и рыбы, а мусор скапливается в камышах и у кромки воды. Это не только портит вид, но и ухудшает состояние всей прибрежной экосистемы.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инфекции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воду попадают микробы и бытовые стоки, возрастает риск кишечных инфекций и отравлений. Особенно опасна такая вода там, где ее используют без надежной очистки.
</a:t>
            </a:r>
            <a:endParaRPr lang="en-US" sz="1313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нитраты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Нитраты из удобрений могут попадать в питьевую воду и особенно вредны для детей. Они нарушают нормальное снабжение организма кислородом и ухудшают самочувствие.
</a:t>
            </a:r>
            <a:endParaRPr lang="en-US" sz="1312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4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Свинец, ртуть и другие тяжелые металлы способны накапливаться в организме. Они влияют на нервную систему, печень и почки, поэтому даже малые дозы опасны при длительном воздействии.
</a:t>
            </a:r>
            <a:endParaRPr lang="en-US" sz="1199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питьевой воды напрямую связано с санитарным состоянием местности. Чем чище водоисточники, тем ниже риск заболеваний и тем безопаснее жизнь населения.
</a:t>
            </a:r>
            <a:endParaRPr lang="en-US" sz="131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загрязненной воды для здоровья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уязвимы территории с высокой плотностью населения и устаревшей инфраструктурой водоснабжения.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дефицит воды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воды усиливают и природные причины, и хозяйственные потери; наибольший эффект дают сельское хозяйство и утечки.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 и экологии; качественная оценка факторов, 2025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воды: скрытый резерв под угрозой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накапливаются очень долго, поэтому их запас нельзя быстро восполнить. При активной откачке уровень падает, а восстановление после засухи и длительного использования занимает годы.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пересыхания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добыча превышает пополнение, колодцы мельчают, родники исчезают, а в отдельных районах может проседать грунт. Это особенно заметно там, где воду забирают без учета природных ограничений.
</a:t>
            </a:r>
            <a:endParaRPr lang="en-US" sz="1212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загрязнение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свалки, поля с удобрениями и промышленные площадки: вещества просачиваются вниз и долго сохраняются в водоносных слоях. Очистка таких вод требует больших затрат и времени.
</a:t>
            </a:r>
            <a:endParaRPr lang="en-US" sz="1212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подземных вод важны контроль добычи, санитарные зоны и недопущение загрязнения почвы. Это помогает сохранить надежный запас воды для поселков, городов и сельской местности.
</a:t>
            </a:r>
            <a:endParaRPr lang="en-US" sz="12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воды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мер, которые снижают потери воды и уменьшают нагрузку на водные экосистемы.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42200" y="126456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помогают запасать воду на засушливые периоды и получать электроэнергию. Это делает водохранилища важными для городов, сельского хозяйства и промышленности.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42200" y="2427438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режима реки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строительства плотины течение замедляется, меняется температура воды и уменьшается перенос наносов. Из-за этого ниже по течению река ведет себя уже не так, как в естественном состоянии.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2200" y="3590313"/>
            <a:ext cx="28908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плотин беднеют поймы, ухудшаются условия для рыб и береговой растительности. Поэтому при создании водохранилищ важно учитывать не только пользу, но и экологические последствия.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и изменение речных экосистем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 охране воды работают эффективнее, когда они применяются вместе и поддерживаются на местном уровне.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мер защиты воды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дают меры, которые одновременно уменьшают загрязнение и сокращают расход воды.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обзоры и учебные материалы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и местных сообществ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помогают вовремя заметить загрязнение, падение уровня воды и другие изменения. Это позволяет быстрее принимать меры и предотвращать более серьезный ущерб для рек и озер.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предприятий и штрафы за загрязнение заставляют соблюдать правила. Когда сбросы контролируются, водоемы дольше сохраняют качество воды и меньше страдают от опасных веществ.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берегов, наблюдение за малыми реками и экономия воды дома делают защиту водных объектов общим делом. Даже небольшие действия многих людей дают заметный результат.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Просвещение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 и семьях важно рассказывать, как беречь воду и не загрязнять природу. Простые привычки формируют ответственное отношение к водным ресурсам с раннего возраста.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быстрее развивается в теплой стоячей воде, где удобрения и органика накапливаются особенно легко.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эвтрофикации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поступление питательных веществ, тем выше риск «цветения» воды, нехватки кислорода и гибели водных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экологии и географии; качественная схема процесса, 2025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климатические изменения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испарения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потеплении вода быстрее испаряется с поверхности рек, озер и почвы. Это усиливает пересыхание мелких водоемов и делает водоснабжение более уязвимым в засушливые периоды.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Неравномерные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и снег распределяются по сезонам и территориям все менее равномерно. Одни районы чаще сталкиваются с дефицитом воды, а другие — с избытком влаги и паводками.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снегового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регионах сокращается запас снега, который раньше подпитывал реки весной. Из-за этого меняется режим стока, а летом воды может не хватать для хозяйства и природы.
</a:t>
            </a:r>
            <a:endParaRPr lang="en-US" sz="1210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Паводки и смыв грязи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 и быстрые паводки разрушают берега и смывают мусор, почву и загрязнения в водоемы. Это ухудшает качество воды и делает экосистемы более уязвимыми.
</a:t>
            </a:r>
            <a:endParaRPr lang="en-US" sz="121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Закрывать кран, не лить воду без нужды и сообщать взрослым о протечках — простые действия, которые уменьшают расход воды каждый день и помогают беречь ресурсы.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мусорить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пластик, упаковки и стекло на берегу или бросать их в водоем. Такой мусор загрязняет воду, опасен для животных и долго не разлагается.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 уборках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уборки берегов и школьные экологические акции помогают поддерживать чистоту малых рек, прудов и озер. Это хороший способ увидеть, что природа требует внимания.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Формировать привычку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начинается с повседневных привычек. Если бережно относиться к воде и природе, это постепенно становится нормой поведения и для семьи, и для класса.
</a:t>
            </a:r>
            <a:endParaRPr lang="en-US" sz="12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 — ресурс, который нельзя расходовать бездумно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кажутся привычными, но их запасы ограничены и уязвимы. Бережное отношение, очистка стоков, экономия и совместные действия людей помогают сохранить здоровье природы и общества.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2026-06-02T17:54:28Z</dcterms:created>
  <dcterms:modified xsi:type="dcterms:W3CDTF">2026-06-02T17:54:28Z</dcterms:modified>
</cp:coreProperties>
</file>