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5. Writing at home: пишем по-английски дома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писать короткие тексты дома легко и уверенно.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писать по-английски дома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письмо помогает запоминать слова, строить простые фразы и спокойно проверять себя. В 4 классе это особенно полезно: короткие тексты учат писать по образцу, замечать ошибки и не бояться английского.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тексты пишут ученики 4 класса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7"/>
            <a:ext cx="2596083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к картинке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короткие записи из одного-двух предложений. Они называют предмет, действие или человека на рисунке и помогают учиться писать ясно, без лишних слов и сложных конструкций.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696" y="1563687"/>
            <a:ext cx="2648320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описание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описывают игрушку, животное, школьный предмет или члена семьи. Обычно хватает нескольких знакомых слов, чтобы передать цвет, размер, внешний вид и главное отличие.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067855" y="1563687"/>
            <a:ext cx="2648320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сообщение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похож на короткую записку или поздравление. В нём важны вежливое начало, одна основная мысль и понятный конец, чтобы адресат сразу понял смысл.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21772" y="2958305"/>
            <a:ext cx="4000571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Мини-рассказ о дне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задании нужно коротко рассказать, что было утром, днём или вечером. Обычно хватает 3–6 предложений, если выбрать только самые важные события.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30338" y="2958305"/>
            <a:ext cx="408106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вопрос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нужно ответить на вопрос по теме урока: about my family, my pet или my hobby. Здесь особенно важно не уходить в сторону и писать только по делу.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место для письма на английском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место для письма на английском
</a:t>
            </a:r>
            <a:endParaRPr lang="en-US" sz="2900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материалы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домашнего письма пригодятся тетрадь, ручка, учебник и словарик. Когда всё под рукой, не приходится отвлекаться и искать нужное слово на бегу, как будто оно спряталось.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обстановка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писать в тихом месте, где ничто не мешает думать. Без лишнего шума легче сосредоточиться на словах, буквах и аккуратном почерке.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 столе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стол помогает быстрее находить учебные материалы и не путать карточки со словами. Порядок рядом часто превращается в порядок в голове — очень полезная магия.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свет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Лампа и хорошее освещение помогают видеть буквы чётко и не уставать. Это особенно важно, когда нужно проверить написание знакомых слов и не пропустить маленькую ошибку.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7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написать домашний текст на английском
</a:t>
            </a:r>
            <a:pPr algn="l" indent="0" marL="0">
              <a:lnSpc>
                <a:spcPct val="90000"/>
              </a:lnSpc>
              <a:buNone/>
            </a:pPr>
            <a:r>
              <a:rPr lang="en-US" sz="105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показывает, как перейти от задания к аккуратной готовой работе.
</a:t>
            </a:r>
            <a:endParaRPr lang="en-US" sz="287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705" y="1716712"/>
            <a:ext cx="398213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3848" y="1716712"/>
            <a:ext cx="341325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6961" y="3327084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писать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сразу подсказывает, что именно нужно описать: семью, питомца, портфель, любимую игрушку или другой знакомый предмет. Чем точнее тема, тем легче выбрать слова.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главная мысль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4 классе тема обычно связана с одной ситуацией или одним героем. Не нужно писать обо всём сразу: достаточно одной понятной идеи и нескольких деталей.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в картинке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задании есть рисунок, он помогает понять, о ком или о чём идёт речь. Картинка быстро наводит на нужные слова и делает начало текста проще.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ситуация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тема связана с обычной жизнью ребёнка: школа, дом, еда, хобби или животные. Когда тема знакома, писать гораздо спокойнее и даже немного веселее.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тему задания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начать текст
</a:t>
            </a:r>
            <a:endParaRPr lang="en-US" sz="259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про себя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My name is… и I like… сразу показывают, кто говорит и что ему нравится. Такое начало помогает быстро войти в тему и не терять первую мысль.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 предмета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This is… подходит, когда нужно описать игрушку, картинку или школьную вещь. Она короткая, понятная и сразу настраивает на простое описание без лишних сложностей.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 принадлежности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have… помогает рассказать о семье, питомце, игрушке или школьных вещах. Она очень удобна для первых предложений, потому что легко соединяется с новой темой.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про любимое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My favourite animal is… показывает, что текст будет о любимом предмете или животном. После неё удобно добавить одно-два простых предложения и продолжить мысль.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801" y="1473529"/>
            <a:ext cx="2794533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для связного рассказа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мысль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and соединяет похожие идеи: одно предложение плавно переходит в другое. Текст становится мягче и понятнее, а не выглядит как набор отдельных кусочков.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Ставим порядок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then и after that показывают последовательность событий. С ними легко рассказать, что было сначала, а что произошло потом, не перепутав порядок.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Показываем противопоставление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but помогает заметить различие: нравится одно, но не нравится другое. Оно делает рассказ точнее и учит сравнивать простые вещи без длинных объяснений.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Объясняем причину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because помогает ответить на вопрос почему. Оно полезно, когда нужно не только назвать факт, но и добавить маленькое объяснение, понятное даже младшему школьнику.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составлять короткие предложения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мысль — одно предложение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предложении лучше говорить об одном факте. Так текст читается легко, а автору не приходится держать в голове слишком много слов сразу.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модели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образцы I am… I have… It is… He likes… She can…. Они помогают строить фразы без лишней сложности и чувствовать себя уверенно.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важны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лучше использовать знакомые слова и привычные конструкции. Чем проще фраза, тем меньше ошибок и тем быстрее можно проверить написанное.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конец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предложение должно заканчиваться точкой. Это маленькая деталь, но она сразу делает текст аккуратным и показывает, что мысль закончена.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в середине текста
</a:t>
            </a:r>
            <a:endParaRPr lang="en-US" sz="259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в середине текста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41314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детали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середине текста обычно находятся 2–4 важные детали. Они помогают раскрыть тему: назвать цвет, размер, действие, место или любимую вещь.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05992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предмета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текст о игрушке или вещи, можно использовать слова big, small, red, nice, new, funny. Такие признаки делают описание живым и понятным.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98835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 дне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рассказывает о дне, помогают слова school, lunch, play, home, evening и because. Они подсказывают, что произошло и почему это важно.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99167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лишнего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середине не нужно писать всё подряд. Лучше выбрать только самые важные подробности, чтобы текст остался коротким, ясным и не устал раньше времени.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без спешки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странице видно короткий текст о семье: строки ровные, буквы аккуратные, а в начале предложений стоят заглавные буквы. Рядом маленький рисунок помогает сразу понять тему и не терять мысль.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Запись, которую легко читать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другой тетради текст о любимой игрушке разделён на небольшие абзацы. Каждое предложение заканчивается точкой, а между словами достаточно места, поэтому запись выглядит чисто и понятно, как маленькая книжка.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хороший пример домашней записи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6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Черновик: можно писать без страха ошибки
</a:t>
            </a:r>
            <a:endParaRPr lang="en-US" sz="2965" dirty="0"/>
          </a:p>
        </p:txBody>
      </p:sp>
      <p:sp>
        <p:nvSpPr>
          <p:cNvPr id="8" name="Text 2"/>
          <p:cNvSpPr txBox="1"/>
          <p:nvPr/>
        </p:nvSpPr>
        <p:spPr>
          <a:xfrm>
            <a:off x="421776" y="1563686"/>
            <a:ext cx="2605500" cy="27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проба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Черновик нужен, чтобы спокойно проверить свои идеи. Здесь можно писать неидеально, зачеркивать лишнее и заменять слова, если они звучат лучше или короче.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41170" y="1563686"/>
            <a:ext cx="2605500" cy="27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Исправлять — нормально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предложение получилось неудачным, его можно перестроить или разделить на два. Ошибка в черновике не страшна: она помогает увидеть, что уже понятно, а что стоит повторить.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60576" y="1563686"/>
            <a:ext cx="2605500" cy="27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аккуратной работе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черновик готов, ученик переписывает текст чисто и внимательно. Так работа получается опрятной, а мысли — собранными, словно всё разложили по нужным полочкам.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забылось или предложение не получается
</a:t>
            </a:r>
            <a:pPr algn="l" indent="0" marL="0">
              <a:lnSpc>
                <a:spcPct val="90000"/>
              </a:lnSpc>
              <a:buNone/>
            </a:pPr>
            <a:r>
              <a:rPr lang="en-US" sz="86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помочь себе во время домашнего письма
</a:t>
            </a:r>
            <a:endParaRPr lang="en-US" sz="23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956" y="1898588"/>
            <a:ext cx="689613" cy="6896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6165" y="1898588"/>
            <a:ext cx="689613" cy="689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368" y="1928157"/>
            <a:ext cx="698568" cy="62094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4097" y="1898588"/>
            <a:ext cx="689613" cy="6896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 большой буквы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смотрит, начинается ли каждое предложение с заглавной буквы. Это простой, но очень важный шаг: без него текст выглядит небрежно и сразу выдаёт спешку.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в конце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нужно проверить, есть ли точка в конце каждого предложения. Она помогает читателю понять, где мысль закончилась, и делает текст понятным даже без лишних подсказок.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без пропусков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стоит внимательно прочитать знакомые слова и посмотреть, не пропущена ли буква. Особое внимание полезно уделить коротким словам и словам темы урока.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взгляд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текст читают ещё раз целиком, медленно и спокойно. Такой повтор помогает заметить мелкие ошибки, которые спрятались, как маленькие буквы-непоседы.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после письма
</a:t>
            </a:r>
            <a:endParaRPr lang="en-US" sz="3000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после письма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картинки помогают запомнить написание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с котом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лежит карточка с рисунком кота и подписью cat. Ребёнок смотрит на картинку, произносит слово и быстро запоминает, как оно пишется. Потом рядом появляются dog и toy, и все слова начинают дружить между собой.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4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картинки
</a:t>
            </a:r>
            <a:pPr algn="ctr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другой карточке нарисованы school, book и apple. Картинка подсказывает значение слова, а короткая подпись помогает не перепутать буквы. Когда такие карточки повторяют несколько раз, написание запоминается почти само, без скучной зубрёжки.
</a:t>
            </a:r>
            <a:endParaRPr lang="en-US" sz="1148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трудности при письме по-английски
</a:t>
            </a:r>
            <a:endParaRPr lang="en-US" sz="259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букв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пишет слово слишком быстро и пропускает букву. Чтобы не торопиться, полезно произносить слово по частям и сверять написание с образцом.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возникает, когда слова похожи по звучанию или по смыслу. В такой ситуации помогает словарь, картинка или короткий пример из учебника.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буква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предложения легко забыть, особенно если мысль уже спешит вперёд. Но именно заглавная буква показывает старт фразы и делает запись аккуратной и правильной.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предложения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конце забывают точку или ставят её не там. Если после каждого предложения делать короткую паузу, проверить конец становится гораздо проще.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задания чаще всего бывают дома
</a:t>
            </a:r>
            <a:endParaRPr lang="en-US" sz="259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задания чаще всего бывают дома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41314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предложений о себе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просят написать 3–5 простых предложений о себе, семье или любимом животном. В таких работах важнее ясность, чем длинные слова и сложные конструкции.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05992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к рисунку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нужно подписать картинку одним или несколькими короткими предложениями. Здесь помогают знакомые слова, потому что изображение уже подсказывает тему и нужные детали.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98835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письмо другу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домашнем задании может появиться маленькое письмо другу. В нём обычно есть приветствие, несколько простых фраз и вежливый конец, без длинных объяснений.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99167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вопрос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одно частое задание — ответить на вопрос по теме урока. Такой ответ должен быть прямым, коротким и понятным, чтобы сразу было видно, что ученик понял задание.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идеи до чистого текста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домашняя запись собирается шаг за шагом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объём помогает ученику не теряться и писать по делу. Текст получается коротким, понятным и аккуратным, как маленькая, но очень старающаяся работа.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раздела Writing at home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нужны хорошему тексту: начало, несколько важных деталей и ясный конец.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письмо становится понятнее и спокойнее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тема, план, черновик и проверка, писать по-английски дома уже не страшно. Короткие предложения и знакомые слова помогают сделать работу аккуратной, а значит — успешной.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2026-05-30T09:22:28Z</dcterms:created>
  <dcterms:modified xsi:type="dcterms:W3CDTF">2026-05-30T09:22:28Z</dcterms:modified>
</cp:coreProperties>
</file>