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 эпоху Средневековья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соединяли веру, карты и путь к неизвестному миру.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средневековую географию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Средневековье география была не только наукой о Земле, но и способом понимать мир: через веру, торговлю и путешествия.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представляли Землю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знания не исчезли после Рима: представления Птолемея продолжали жить в книгах, переписывались и влияли на образ мира у образованных людей.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взгляд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картина мира задавала ориентиры не меньше, чем наблюдения. Святые места и библейские события помогали людям объяснять расположение стран и морей.
</a:t>
            </a:r>
            <a:endParaRPr lang="en-US" sz="108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 далеких странах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 рассказы о дальних землях дополняли известные сведения. Они делали мир шире, но часто смешивали реальные места с вымыслом и чудесами.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важнее масштаба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точность нередко уступала символам: важнее было показать центр мира, значимые города и знакомые берега, чем реальные расстояния между ними.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символ, а не как измерение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T-O делила известный мир на три части и помогала быстро объяснить его устройство. Для средневекового человека это был понятный порядок, а не точный чертеж.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мира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часто помещали сверху, потому что он ассоциировался с раем и началом истории. Такое расположение отражало религиозный смысл карты, а не стороны света.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наверху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нередко ставили в центр, показывая его особое значение для христианской картины мира. Карта служила не только навигации, но и мировоззрению.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 особым смыслом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верили книгам сильнее, чем глазам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229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авторитета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229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сведения совпадали с признанным автором, им доверяли больше, чем собственному наблюдению. Важнее была не близость к месту события, а авторитет источника.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0111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жили долго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70110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ошибки повторялись в разных текстах и картах. Даже точные наблюдения могли долго не менять общую картину мира.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150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новому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8150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мог видеть новые земли, но его рассказ воспринимали осторожно, если он противоречил общепринятому знанию. Новое часто уступало уже знакомому.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26190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Почтение к тексту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26189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церковных и античных авторов считались надежными, потому что их многократно переписывали и изучали. Так старые представления закреплялись на столетия.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брались географические сведения
</a:t>
            </a:r>
            <a:endParaRPr lang="en-US" sz="2892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давали разные кусочки географической картины: кто-то писал о событиях, кто-то — о дороге, а кто-то — о городах и правителях.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помогали понять ход событий, путевые записи — маршрут, а письма — практические сведения о местах. Вместе они дополняли друг друга, но не были одинаково точными.
</a:t>
            </a:r>
            <a:endParaRPr lang="en-US" sz="13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520494"/>
            <a:ext cx="576000" cy="51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825480"/>
            <a:ext cx="576000" cy="51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488494"/>
            <a:ext cx="576000" cy="57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ценили в путевых заметках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дорог и переходов помогали понять, как добраться до нужного места. Для путешественника это было важнее красивого вида на карте.
</a:t>
            </a:r>
            <a:endParaRPr lang="en-US" sz="1137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Указания на рынки, гавани и караван-сараи помогали найти еду, ночлег и торговые связи. Без таких ориентиров путь становился намного труднее.
</a:t>
            </a:r>
            <a:endParaRPr lang="en-US" sz="1172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остановки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переправах и брода́х показывали, где можно пересечь реку без лишнего риска. Такая информация спасала время и уменьшала опасность.
</a:t>
            </a:r>
            <a:endParaRPr lang="en-US" sz="1189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Переправы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Замечания об опасностях, воде и перевалах делали текст практическим путеводителем. Именно поэтому путевые записи ценили купцы, паломники и посланники.
</a:t>
            </a:r>
            <a:endParaRPr lang="en-US" sz="1121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Портоланы: рабочие карты моряков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портолана береговая линия тянулась почти как живая. Порты, бухты и мысы были отмечены так, чтобы капитан мог быстро сверить курс и не потерять ориентир в пути.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который помогает плыть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торговли портолан был не украшением, а рабочим инструментом. Он подсказывал, где удобнее входить в гавань, какие участки моря безопаснее и как сократить путь между портами.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для дела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направлений расходились по карте, словно лучи компаса. Благодаря им мореход видел, в какую сторону держаться, даже если берег был далеко и погода ухудшалась.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 море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которые изменили ориентацию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материал презентации по истории Средневековья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приборы не отменили ошибки, но сделали путь менее зависимым от случайных сведений и чужих рассказов.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определять стороны света, а астролябия добавляла наблюдение по небесным светилам. Вместе они делали путь точнее и надежнее.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связывало главные торговые центры и делало навигацию вопросом прибыли и безопасности.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материал презентации по истории Средневековья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города-посредника особенно усиливали обмен товарами и знаниями.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каравана от стоянки к стоянке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пути соединяли города через цепочку остановок, где путники добывали воду, обменивались новостями и уточняли дорогу.
</a:t>
            </a:r>
            <a:endParaRPr lang="en-US" sz="14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Ганза особенно усилилась в XIII веке, когда торговые города Северной Европы начали действовать согласованно.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Ганзейского союза; XIII век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временем, когда северные торговые пути получили общую систему связей и правил.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и дальние северные маршруты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72000" y="3277812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горизонт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572000" y="3684138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путешествия расширили представления европейцев о далёком Севере. Даже если сведения были неточными, они показывали, что мир гораздо шире привычных берегов и островов.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4572000" y="2168904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пути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572000" y="257523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маршруты были опасны из-за туманов, льдов и длинных переходов между землями. Поэтому опыт моряков передавался в рассказах и становился частью практического знания о холодных морях.
</a:t>
            </a:r>
            <a:endParaRPr lang="en-US" sz="1031" dirty="0"/>
          </a:p>
        </p:txBody>
      </p:sp>
      <p:sp>
        <p:nvSpPr>
          <p:cNvPr id="15" name="Text 6"/>
          <p:cNvSpPr txBox="1"/>
          <p:nvPr/>
        </p:nvSpPr>
        <p:spPr>
          <a:xfrm>
            <a:off x="4572000" y="105999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 признакам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4572000" y="1466321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в Исландию, Гренландию и к берегам Северной Америки требовали точного чтения моря: направления волн, поведения птиц и положения солнца помогали держать курс без карт современного типа.
</a:t>
            </a:r>
            <a:endParaRPr lang="en-US" sz="10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 империи как источники знаний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связали западноевропейских путешественников с Восточным Средиземноморьем. Люди возвращались с описаниями дорог, городов и привычек местного населения, а вместе с ними распространялись новые сведения.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завоевания объединили огромные пространства Евразии. По этим территориям двигались послы, купцы и переводчики, благодаря чему в Европу попадали сведения о степях, городах и дальних государствах.
</a:t>
            </a:r>
            <a:endParaRPr lang="en-US" sz="1017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Средневековья накопленные сообщения начали сравнивать и уточнять. Это помогло лучше понимать расстояния, торговые пути и связи между регионами, хотя ошибки ещё сохранялись.
</a:t>
            </a:r>
            <a:endParaRPr lang="en-US" sz="1050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остановок в пустыне и степи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двигались от одного надёжного пункта к другому, собирая сведения о воде, безопасности, ценах и власти на маршруте.
</a:t>
            </a:r>
            <a:endParaRPr lang="en-US" sz="14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80914"/>
            <a:ext cx="4637700" cy="19028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или карта?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исторические и географические источники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не заменяли друг друга, а дополняли: каждый показывал мир с собственной стороны и с собственными неточностями.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полную картину, средневековым авторам приходилось сопоставлять несколько типов сведений.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Средневековье измеряли расстояния
</a:t>
            </a:r>
            <a:endParaRPr lang="en-US" sz="2865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средневековым путевым описаниям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путь зависел не только от расстояния: погода, груз и качество дороги заметно меняли скорость движения.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расстояния были относительными: один и тот же путь мог занимать разное время и восприниматься по-разному.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помогают увидеть главные опоры средневековой географии: порядок мира, торговые пути и способы навигации.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мини-квиза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проверяют, как связаны карта, море и звёзды.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Мини-квиз: что помогало не заблудиться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портолан терялся, моряки возвращались к знакомым берегам, наблюдали за положением звёзд и уточняли курс по рассказам опытных капитанов.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60425" y="117177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моряков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0425" y="393885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путешественник редко полагался на один способ ориентирования: надёжность давало только сочетание памяти, наблюдения и чужого опыта.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660425" y="353632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660425" y="2756576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и степи путь держался на оазисах, перекрёстках дорог и советах местных проводников, которые знали, где есть вода и безопасная стоянка.
</a:t>
            </a:r>
            <a:endParaRPr lang="en-US" sz="1000" dirty="0"/>
          </a:p>
        </p:txBody>
      </p:sp>
      <p:sp>
        <p:nvSpPr>
          <p:cNvPr id="12" name="Text 7"/>
          <p:cNvSpPr txBox="1"/>
          <p:nvPr/>
        </p:nvSpPr>
        <p:spPr>
          <a:xfrm>
            <a:off x="4660425" y="2354054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караванов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картины мира к карте путей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география прошла путь от символических представлений к более точному знанию о маршрутах. Её развивали купцы, моряки, послы и переводчики, сравнивая наблюдения и описания.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2026-07-26T12:11:27Z</dcterms:created>
  <dcterms:modified xsi:type="dcterms:W3CDTF">2026-07-26T12:11:27Z</dcterms:modified>
</cp:coreProperties>
</file>