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Межпредметные исследования: искусство и драма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оживает в рисунке, движении и короткой сцене.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драма соединяются вокруг одной идеи: одно показывает её через образ, другое — через действие, голос и взаимодействие персонажей.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два предмета работают вместе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получится в конце мини-проекта
</a:t>
            </a:r>
            <a:endParaRPr lang="en-US" sz="2738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группа выбирает одну общую идею и решает, какой форме она будет ближе: рисунку, коллажу или короткой сцене. Это помогает сразу увидеть цель работы.
</a:t>
            </a:r>
            <a:endParaRPr lang="en-US" sz="1672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учащиеся создают образ, пробуют роль и собирают небольшую последовательность действий. Каждый шаг добавляет новый смысл и делает замысел понятнее для зрителя.
</a:t>
            </a:r>
            <a:endParaRPr lang="en-US" sz="1503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группа соединяет визуальную часть и сценическое действие в короткий показ. Важно, чтобы изображение и игра рассказывали об одной истории без лишних объяснений.
</a:t>
            </a:r>
            <a:endParaRPr lang="en-US" sz="1498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Мини-показ и обсуждение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участники показывают работу классу и коротко обсуждают, что получилось, что удивило и как образ связан с эмоцией или сюжетом.
</a:t>
            </a:r>
            <a:endParaRPr lang="en-US" sz="1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Межпредметное исследование простыми словами
</a:t>
            </a:r>
            <a:endParaRPr lang="en-US" sz="2328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межпредметного исследования есть один главный вопрос, а не два отдельных задания. Ученики соединяют наблюдение, рисунок и игру, чтобы понять тему глубже и точнее.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 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не только сделать красиво, но и объяснить, почему выбран именно этот цвет, предмет или жест. Художественный выбор всегда связан со смыслом.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включает обсуждение, сравнение и выводы. Учащиеся замечают, как одно и то же чувство можно показать по-разному в изображении и в сцене.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не набор отдельных работ, а связанная история. Рисунок, коллаж или сценка помогают зрителю увидеть тему через действие и визуальный образ.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предметы хорошо работают вместе
</a:t>
            </a:r>
            <a:endParaRPr lang="en-US" sz="2816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деталям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искусство, и драма требуют внимания к деталям. Когда ученик замечает выражение лица, цвет, позу или паузу, он лучше передаёт настроение и делает идею яснее.
</a:t>
            </a:r>
            <a:endParaRPr lang="en-US" sz="1498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идей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предмета учат выражать мысли без длинных объяснений. Образ, жест и интонация помогают показать переживание так, чтобы его сразу понял зритель.
</a:t>
            </a:r>
            <a:endParaRPr lang="en-US" sz="1672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предметы развивают понимание эмоций и отношений между людьми. Рисунок или сценка становятся убедительнее, если в них видно, кто с кем связан и что чувствует.
</a:t>
            </a:r>
            <a:endParaRPr lang="en-US" sz="1522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визуальная часть и действие соединяются, результат становится сильнее. Образ начинает «двигаться», а сценка получает более чёткий смысл и выразительность.
</a:t>
            </a:r>
            <a:endParaRPr lang="en-US" sz="1672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искусства и драмы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может задавать холод, тревогу, радость или напряжение. Даже без слов зритель считывает настроение по тому, какие оттенки использованы и как они сочетаются.
</a:t>
            </a:r>
            <a:endParaRPr lang="en-US" sz="1714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Роль, голос, жест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драме роль, голос и жест создают характер персонажа. Одна и та же фраза звучит по-разному, если изменить темп, громкость или движение рук.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композиция помогают направлять взгляд зрителя. Если предметы расположены близко, далеко или по центру, меняется ощущение равновесия, напряжения и важности.
</a:t>
            </a:r>
            <a:endParaRPr lang="en-US" sz="1714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поза и расположение в пространстве могут полностью изменить сцену. Даже привычный сюжет становится новым, если герои стоят иначе или смотрят в разные стороны.
</a:t>
            </a:r>
            <a:endParaRPr lang="en-US" sz="1689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143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7499" y="4206233"/>
            <a:ext cx="521700" cy="4637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58974" y="4186700"/>
            <a:ext cx="5028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модуля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то, что сразу остаётся в памяти: яркий рисунок, сильная поза или выразительная сцена. Образ помогает быстро понять тему и настроение работы.
</a:t>
            </a:r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
</a:t>
            </a:r>
            <a:endParaRPr lang="en-US" sz="1332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что происходит сначала, потом и в конце. Он связывает отдельные детали в понятную историю и помогает следить за действием.
</a:t>
            </a:r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
</a:t>
            </a:r>
            <a:endParaRPr lang="en-US" sz="130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 — это участник истории, который что-то хочет, чувствует и делает. Через персонажа зритель понимает, почему сцена развивается именно так.
</a:t>
            </a:r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
</a:t>
            </a:r>
            <a:endParaRPr lang="en-US" sz="1354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 — это предмет, цвет или знак с дополнительным смыслом. Он делает работу глубже и позволяет передать мысль без длинного текста.
</a:t>
            </a:r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
</a:t>
            </a:r>
            <a:endParaRPr lang="en-US" sz="1332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 — это общее чувство, которое остаётся после просмотра. Оно может быть спокойным, тревожным, радостным или таинственным и создаётся многими деталями сразу.
</a:t>
            </a:r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endParaRPr lang="en-US" sz="12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учатся учащиеся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образа и 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учащиеся замечают, как визуальный образ связан с действием на сцене. Один цвет, жест или предмет может подсказать, что чувствует персонаж и что происходит в истории.
</a:t>
            </a:r>
            <a:endParaRPr lang="en-US" sz="1563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объясняют, почему выбрали именно такой цвет, движение или реквизит. Это учит не просто делать работу, а осознанно защищать свой выбор.
</a:t>
            </a:r>
            <a:endParaRPr lang="en-US" sz="1672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группа создаёт короткую сцену по общей идее. Важно, чтобы каждый участник понимал свою роль и помогал удерживать смысл сюжета.
</a:t>
            </a:r>
            <a:endParaRPr lang="en-US" sz="1688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работы соблюдаются уважение, безопасность и понятные правила общения. Так легче слушать друг друга, принимать идеи и уверенно выступать перед классом.
</a:t>
            </a:r>
            <a:endParaRPr lang="en-US" sz="16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Упражнение: Образ настроения
</a:t>
            </a:r>
            <a:endParaRPr lang="en-US" sz="2891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эмоцию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получает карточку с эмоцией и превращает её в визуальный образ. Настроение можно показать цветом, линией, размером фигур или плотностью элементов.
</a:t>
            </a:r>
            <a:endParaRPr lang="en-US" sz="1659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Переводим в 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создаётся рисунок или коллаж, где эмоция становится видимой. Например, тревога может быть передана острыми линиями, а радость — яркими и лёгкими формами.
</a:t>
            </a:r>
            <a:endParaRPr lang="en-US" sz="1659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связь со сценой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рядом появляется короткая подпись, объясняющая, какая сцена или персонаж может стоять за этим изображением. Так образ связывается с историей.
</a:t>
            </a:r>
            <a:endParaRPr lang="en-US" sz="1635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учащиеся сравнивают работы и замечают, как по-разному можно показать одно чувство. Это развивает наблюдательность и умение читать визуальные знаки.
</a:t>
            </a:r>
            <a:endParaRPr lang="en-US" sz="16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Упражнение: Стоп-кадр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664400" y="1186850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Замираем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участник замирает в выбранной позе на несколько секунд. Остальные внимательно смотрят и называют, какие эмоции, отношения и детали действия читаются без слов.
</a:t>
            </a:r>
            <a:endParaRPr lang="en-US" sz="1702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2357928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подсказки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Наблюдатели описывают расстояние между героями, направление взгляда, положение рук и общий настрой сцены. Так становится видно, как тело передаёт конфликт, ожидание или поддержку.
</a:t>
            </a:r>
            <a:endParaRPr lang="en-US" sz="1702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3529005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и сравниваем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обсуждения участники пробуют изменить позу, поворот или расположение в пространстве и снова смотрят на результат. Маленькие изменения помогают увидеть, как меняется смысл сцены.
</a:t>
            </a:r>
            <a:endParaRPr lang="en-US" sz="1702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деталей к мини-сцене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берёт набор предметов, эскизов или картинок и превращает их в короткую сцену, где каждая деталь работает на смысл.
</a:t>
            </a:r>
            <a:endParaRPr lang="en-US" sz="12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собирают сцену
</a:t>
            </a:r>
            <a:endParaRPr lang="en-US" sz="2738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действует?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ответьте, кто именно действует в сцене. Если у персонажа есть цель, зрителю легче понять его поступки, эмоции и выбор в ключевой момент.
</a:t>
            </a:r>
            <a:endParaRPr lang="en-US" sz="1672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происходит?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уточните, где и когда происходит действие. Место, время суток и обстановка помогают создать правдоподобный фон и сразу задают нужное настроение.
</a:t>
            </a:r>
            <a:endParaRPr lang="en-US" sz="1672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мешает?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определите препятствие. Конфликт может быть внешним или внутренним, но он должен показывать, почему персонажу трудно добиться своего.
</a:t>
            </a:r>
            <a:endParaRPr lang="en-US" sz="1672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изменилось?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сформулируйте изменение. Хорошая сцена показывает, что стало иначе: герой понял что-то новое, принял решение или оказался в другой ситуации.
</a:t>
            </a:r>
            <a:endParaRPr lang="en-US" sz="16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образа, три символа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и часы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лист бумаги лежал на столе, а рядом стояли песочные часы. Ученики решили, что синий цвет означает тишину, а часы — ожидание. В сцене герой не говорил ни слова, только смотрел на время и тянулся к двери.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 и отражение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коллаже появился красный зонт и маленькое зеркало. Сначала это выглядело просто ярко, но потом группа объяснила символы: тревога пряталась под защитой, а зеркало показывало сомнение героя в самом себе.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как решение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был белый ключ, нарисованный крупнее остальных предметов. В сцене тот же ключ стал жестом: персонаж долго держал его в руке, прежде чем решиться войти в комнату и открыть разговор, которого боялся.
</a:t>
            </a:r>
            <a:endParaRPr lang="en-US" sz="11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давать бережную обратную связь
</a:t>
            </a:r>
            <a:endParaRPr lang="en-US" sz="2853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сильной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назовите, что получилось особенно удачно: выразительная поза, ясный цвет, точная реплика или заметный жест. Такой старт помогает участникам слышать оценку как поддержку, а не как критику.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задайте один конкретный вопрос или наблюдение. Лучше говорить о том, что видно и слышно: «Почему герой отходит в сторону?» или «Что меняется после этой паузы?»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Предложите следующий шаг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предложите улучшение без оценки личности. Вместо «неправильно» используйте точные советы: добавить паузу, усилить жест, упростить фон или сделать символ заметнее для зрителя.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100" y="1584875"/>
            <a:ext cx="3771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427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4250" y="1584875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4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100" y="1604408"/>
            <a:ext cx="521700" cy="4637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основу проекта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выбирает общую тему, которая понятна всем: дружба, страх, тайна, школа или перемены. Это становится опорой для сюжета и помогает не распыляться на случайные идеи.
</a:t>
            </a:r>
            <a:endParaRPr lang="en-US" sz="1255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предлагает своего персонажа. Важно подумать не только о внешности, но и о характере, привычках и отношении к другим героям, чтобы образ был живым.
</a:t>
            </a:r>
            <a:endParaRPr lang="en-US" sz="1278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определяется место действия: класс, двор, коридор, дом или другое знакомое пространство. Простая и узнаваемая обстановка облегчает придуманный конфликт и делает сцену убедительнее.
</a:t>
            </a:r>
            <a:endParaRPr lang="en-US" sz="1144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группа находит главное затруднение. Конфликт может быть маленьким, но он должен двигать историю вперёд и объяснять, почему персонажи начинают действовать.
</a:t>
            </a:r>
            <a:endParaRPr lang="en-US" sz="122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предложения собираются в черновую карту. На ней видно, какие идеи совпадают, как связаны персонажи и куда может развиваться общая сюжетная линия.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эскиза к сцене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сцены соединяет художественный эскиз и драматическое действие, чтобы будущая постановка была ясна ещё до репетиции.
</a:t>
            </a:r>
            <a:endParaRPr lang="en-US" sz="12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сцену, чтобы её можно было сыграть
</a:t>
            </a:r>
            <a:endParaRPr lang="en-US" sz="2738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короткие реплики так, чтобы по ним было понятно, кто говорит и чего хочет. В одной сцене достаточно нескольких фраз, если они двигают действие вперёд.
</a:t>
            </a:r>
            <a:endParaRPr lang="en-US" sz="1672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Пояснения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ремарки: входы, выходы, паузы и важные жесты. Такие пометки помогают не потерять ритм сцены и делают её понятной для исполнителей.
</a:t>
            </a:r>
            <a:endParaRPr lang="en-US" sz="1672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Отметьте ключевые предметы и место кульминации. Если зритель должен заметить письмо, ключ или рисунок, это нужно выделить прямо в тексте и в движении.
</a:t>
            </a:r>
            <a:endParaRPr lang="en-US" sz="1672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ясности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можно ли быстро собрать сцену по записи. Хороший текст не перегружен, но оставляет достаточно опор, чтобы участники уверенно сыграли и показали смысл.
</a:t>
            </a:r>
            <a:endParaRPr lang="en-US" sz="16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Репетируем с визуальными подсказками
</a:t>
            </a:r>
            <a:endParaRPr lang="en-US" sz="2653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перед глазами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рядом рисунок или коллаж, чтобы помнить общий образ и настроение. Визуальная опора помогает не сбиться с выбранного цвета, ритма и композиции сцены.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между героями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расстоянием между героями. Близость, поворот корпуса или шаг назад могут показать напряжение, доверие или спор без лишних слов.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цель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карточку персонажа, чтобы напоминать себе о характере и цели героя. Когда актёр помнит, кто он, движения и интонация становятся точнее.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забывайте о главном символе. Если он заметен в репетиции, зрителю легче уловить смысл всей работы и связать изображение со сценическим действием.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подготовка проекта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показом проект проходит короткую сборку: проверяются материалы, распределяются роли и уточняются все визуальные элементы.
</a:t>
            </a:r>
            <a:endParaRPr lang="en-US" sz="12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остаются с вами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проекте искусство и драма учат видеть главное, договариваться и объяснять свои решения. Эти умения помогают не только на сцене, но и в истории, литературе и обществознании.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2026-07-25T16:22:32Z</dcterms:created>
  <dcterms:modified xsi:type="dcterms:W3CDTF">2026-07-25T16:22:32Z</dcterms:modified>
</cp:coreProperties>
</file>