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на пути модернизации и реформирования: ключевые темы и содержание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трансформаций Китая с конца 1970-х годов в экономике и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предпосылки реформ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реформами Китай был аграрной страной с высоким уровнем бедности и ограниченным доступом к технологиям, что затрудняло развитие и требовало перемен.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до более 950 миллионов создавал демографическое давление и усиливал потребности экономики в развитии.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производительность сельского хозяйства и хронический продовольственный дефицит ограничивали развитие страны и вызывали социальное напряжение.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Закрытость экономики и отсталое управление требовали радикальной перестройки хозяйства и совершенствования государственного аппарата.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необходимости реформ и модернизации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реформ в сельском хозяйстве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системы семейного подряда сняло коммунистические коллективные ограничения, повысив мотивацию и эффективность агробизнеса.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местных промышленных предприятий (ТВП) способствовало созданию рабочих мест и диверсификации продукции в сельской местности.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экономические зоны как катализатор модернизации
</a:t>
            </a:r>
            <a:endParaRPr lang="en-US" sz="3141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1980 году в Шэньчжэне и других городах созданы СЭЗ с налоговыми льготами, привлекающими зарубежные инвестиции и технологии.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 2022 году количество СЭЗ превысило 2000, стимулируя промышленный рост и интеграцию Китая в глобальную экономику.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плановой к рыночной экономике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Отмена монополии централизованного планирования позволила стимулировать развитие частных предприятий.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Либерализация цен расширила товарное предложение и повысила эффективность распределения ресурсов.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Эти реформы заложили основу для динамичного экономического роста и расширения предпринимательства.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Модель «социализма с китайской спецификой» комбинирует рыночные механизмы с контролем государства.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экспортно-ориентированной экономики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лёгкой промышленности и электроники стал основой внушительного экономического прогресса Китая.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экспорта в 250 раз отразило успешную интеграцию Китая в мировые рынки и стимулировало рост промышленности.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коммерции Китая,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1980-х годов прямые иностранные инвестиции превысили 3,7 трлн долларов, способствуя созданию рабочих мест и развитию ключевых отраслей.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капитала и развитие кластеров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мировые компании открывают в Китае производства и исследовательские центры, стимулируя модернизацию инфраструктуры и технологический прогресс.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 инфраструктура
</a:t>
            </a:r>
            <a:endParaRPr lang="en-US" sz="137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иностранных инвестиций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провинции имеют развитую индустриальную базу и высокий уровень доходов, что привело к региональному экономическому лидерству.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и Западный Китай отстают в уровне инфраструктуры и социальной поддержки, вызывая социальные и экономические неоднородности.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возможностях и инвестиционном притоке требует целенаправленных стратегий для сбалансированного развития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дисбалансы и последствия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государственных и частных предприятий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предприятия прошли через реструктуризацию и частичную приватизацию, повысив эффективность и конкурентоспособность.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2020 году количество частных предприятий превысило 44 миллиона, что стало основным двигателем экономики.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значительно увеличили вклад частных бизнесов в общий экономический рост и инновации.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сектор обеспечивает более 60% ВВП и свыше 80% новых рабочих мест, играя ключевую роль в развитии.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инфраструктура: ключевые изменения
</a:t>
            </a:r>
            <a:endParaRPr lang="en-US" sz="244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реформ число жителей городов выросло более чем в три раза. Это вызвало активное расширение городской застройки и появление новых мегаполисов, где сосредоточены промышленные и сервисные предприятия.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Стремительный рост городского населения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строительство высокоскоростных железных дорог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42 тысяч километров высокоскоростных железных дорог связали крупнейшие города и регионы страны, сократив время перевозок и стимулируя экономическую интеграцию между регионами.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современных метрополитенов в крупных мегаполисах повысило качество жизни граждан и обеспечило эффективное перемещение миллионов людей, что способствует дальнейшему росту и технико-экономическому развитию городских агломераций.
</a:t>
            </a:r>
            <a:endParaRPr lang="en-US" sz="111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городской транспортной инфраструктуры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0,6%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четыре десятилетия реформ значительное сокращение бедности сопровождалось ростом продолжительности жизни и доступности образования, что кардинально улучшило качество жизни миллионов граждан.
</a:t>
            </a:r>
            <a:endParaRPr lang="en-US" sz="241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бюро статистики Китая, 2021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 уровень населения Китая, живущего за чертой бедности на 2020 год по национальным критериям.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образовательной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9-летнее образование стало стандартом, значительно увеличились бюджетные вклады в школу и вузовское образование. Количество студентов высших учебных заведений превысило 44 миллиона человек к 2022 году.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в период реформирования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Поднятие научно-технического потенциала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занял второе место в мире по заявкам на патенты в области высоких технологий, что отражает значительный прогресс в развитии науки и инноваций благодаря государственной поддержке исследовательских программ.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Однопартийная система остаётся основой политической власти, при этом осуществляется направленная модернизация государственного управления для повышения эффективности и устойчивости системы.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реформы и особенности управления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Конституции закреплена ведущая роль Коммунистической партии Китая, что обеспечивает политическую стабильность и последовательность в реализации реформ и стратегических проектов.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внедряются современные методы менеджмента, включая децентрализацию полномочий и развитие электронного управления для повышения прозрачности и оперативности органов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внешнеполитической интеграции Китая
</a:t>
            </a:r>
            <a:endParaRPr lang="en-US" sz="2844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Приоритетное восстановление и развитие дипломатических связей с США, Европой, Японией и Россией, что стало основой международного воздействия Китая.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1980-е: нормализация отношений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шаг для интеграции в мировую торговую систему, открывший новые возможности для экспорта и привлечения инвестиций.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2001: вступление в ВТО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2013: инициатива «Один пояс — один путь»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крупного инфраструктурного проекта, объединяющего более 140 стран, направленного на улучшение торговли и экономического сотрудничества.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Китая через деятельность в ООН, ШОС и других структурах, укрепляя статус глобального игрока и формируя новые форматы сотрудничества.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международных организациях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на пути модернизации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проблемы, включая загрязнение воздуха и недостаток пресной воды, требуют срочных мер для сохранения здоровья и устойчивого развития населения.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 региональные неравенства создают социальные и экономические риски. Необходимо повысить технологическую независимость и продовольственную безопасность страны.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стратегии развития XXI века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коррупцией и административные реформы направлены на повышение эффективности управления и укрепление доверия общества к власти.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Made in China 2025 фокусируется на развитии высокотехнологичного производства для достижения технологической самостоятельности.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военного сектора и ужесточение контроля над ИТ и медиаресурсами обеспечивают национальную безопасность и управление информационными потоками.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 инновации стимулируют создание новых отраслей и повышение конкурентоспособности экономики.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Китая с 2000 по 2022 годы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экономики демонстрируют успешную адаптацию госэкономики и рынка, поддерживая лидерство в мировой индустрии и экспорте техники.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ВВП подтверждает устойчивость и масштабность реформ, благодаря которым Китай стал второй экономикой мира.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как глобальный игрок: влияние и перспективы
</a:t>
            </a:r>
            <a:endParaRPr lang="en-US" sz="2481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инноваций и цифровых технологий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активно развивает ИТ-сектор и экспортирует передовые цифровые решения, укрепляя позиции в мировой технологической гонке и формируя собственную экосистему.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и международное присутствие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культуры через фестивали, кино и спорт расширяет привлекательность страны и усиливает её мягкую силу на глобальной арене.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дипломатии и военный потенциал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развивает экономическую дипломатию и военную стратегию, что позволяет ему эффективно защищать интересы и расширять влияние в различных регионах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модернизация демонстрирует уникальный путь сочетания государственного регулирования и рыночной экономики, дающий ценный опыт для других стран и требующий постоянной адаптации к новым вызовам.
</a:t>
            </a:r>
            <a:endParaRPr lang="en-US" sz="1258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китайского опыта для современного мира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2026-05-11T07:42:52Z</dcterms:created>
  <dcterms:modified xsi:type="dcterms:W3CDTF">2026-05-11T07:42:52Z</dcterms:modified>
</cp:coreProperties>
</file>