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3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8. Countries and Continents: где живут страны и как их называть по-английски
</a:t>
            </a:r>
            <a:pPr algn="l" indent="0" marL="0">
              <a:lnSpc>
                <a:spcPct val="90000"/>
              </a:lnSpc>
              <a:buNone/>
            </a:pPr>
            <a:r>
              <a:rPr lang="en-US" sz="16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 континенты мира на английском языке
</a:t>
            </a:r>
            <a:endParaRPr lang="en-US" sz="3437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352" y="627950"/>
            <a:ext cx="3478297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страны и континенты на английском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читать карты, понимать подписи в учебнике и говорить о мире простыми фразами: где находится страна, как называется её столица и к какому континенту она относится.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343" y="3065550"/>
            <a:ext cx="2233714" cy="194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континентов на английском языке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74525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континентов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используются семь названий: Asia, Africa, Europe, North America, South America, Australia, Antarctica. Их важно узнавать на карте и писать с большой буквы.
</a:t>
            </a:r>
            <a:endParaRPr lang="en-US" sz="1186" dirty="0"/>
          </a:p>
        </p:txBody>
      </p:sp>
      <p:sp>
        <p:nvSpPr>
          <p:cNvPr id="13" name="Text 3"/>
          <p:cNvSpPr txBox="1"/>
          <p:nvPr/>
        </p:nvSpPr>
        <p:spPr>
          <a:xfrm>
            <a:off x="3338825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и самый маленький
</a:t>
            </a:r>
            <a:pPr algn="l" indent="0" marL="0">
              <a:lnSpc>
                <a:spcPct val="100000"/>
              </a:lnSpc>
              <a:buNone/>
            </a:pPr>
            <a:r>
              <a:rPr lang="en-US" sz="52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Asia — самый большой континент Земли, а Australia — самый маленький. Эти названия часто встречаются в школьных заданиях, потому что их легко найти на глобусе и карте мира.
</a:t>
            </a:r>
            <a:endParaRPr lang="en-US" sz="1127" dirty="0"/>
          </a:p>
        </p:txBody>
      </p:sp>
      <p:sp>
        <p:nvSpPr>
          <p:cNvPr id="14" name="Text 4"/>
          <p:cNvSpPr txBox="1"/>
          <p:nvPr/>
        </p:nvSpPr>
        <p:spPr>
          <a:xfrm>
            <a:off x="57452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Азия
</a:t>
            </a:r>
            <a:pPr algn="l" indent="0" marL="0">
              <a:lnSpc>
                <a:spcPct val="100000"/>
              </a:lnSpc>
              <a:buNone/>
            </a:pPr>
            <a:r>
              <a:rPr lang="en-US" sz="55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Europe и Asia иногда рассматривают как части одного большого массива суши, но в школьной географии их обычно называют отдельными континентами. Так удобнее изучать карту мира.
</a:t>
            </a:r>
            <a:endParaRPr lang="en-US" sz="1211" dirty="0"/>
          </a:p>
        </p:txBody>
      </p:sp>
      <p:sp>
        <p:nvSpPr>
          <p:cNvPr id="15" name="Text 5"/>
          <p:cNvSpPr txBox="1"/>
          <p:nvPr/>
        </p:nvSpPr>
        <p:spPr>
          <a:xfrm>
            <a:off x="3290688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люди
</a:t>
            </a:r>
            <a:pPr algn="l" indent="0" marL="0">
              <a:lnSpc>
                <a:spcPct val="100000"/>
              </a:lnSpc>
              <a:buNone/>
            </a:pPr>
            <a:r>
              <a:rPr lang="en-US" sz="59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большинстве континентов есть государства и крупные города. Antarctica выделяется тем, что там нет постоянных жителей, а на остальных континентах люди живут и строят страны.
</a:t>
            </a:r>
            <a:endParaRPr lang="en-US" sz="1291" dirty="0"/>
          </a:p>
        </p:txBody>
      </p:sp>
      <p:sp>
        <p:nvSpPr>
          <p:cNvPr id="16" name="Text 6"/>
          <p:cNvSpPr txBox="1"/>
          <p:nvPr/>
        </p:nvSpPr>
        <p:spPr>
          <a:xfrm>
            <a:off x="6103113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материк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Antarctica — самый холодный континент. Почти вся его поверхность покрыта льдом, и постоянного населения там нет, поэтому это особый пример в теме о странах и материках.
</a:t>
            </a:r>
            <a:endParaRPr lang="en-US" sz="11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7463" y="1736425"/>
            <a:ext cx="3854125" cy="2272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Континенты и их английские названия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названия континентов, их русские эквиваленты и короткие факты, которые помогают запомнить их положение и особенности.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континентов в английском языке пишутся с заглавной буквы и помогают быстро ориентироваться на карте.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географическая традиция; общеизвестные сведения о континентах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страны мира в английском языке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названия чаще других встречаются в коротких текстах, диалогах и упражнениях на чтение, поэтому их стоит выучить в первую очередь.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нужны короткие и знакомые названия стран, которые легко использовать в простых предложениях и находить на карте.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подборка частотности для школьных материалов по теме Countries and Continents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642" y="1023350"/>
            <a:ext cx="2658166" cy="369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мира: как выглядят страны и континенты на карте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462450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карта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мира помогает увидеть континенты, страны и столицы. На ней особенно хорошо заметны границы государств, которые отделяют одну страну от другой.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347601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 моря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Континенты на карте разделяются океанами и морями. Эти ориентиры помогают понять, где находится страна: рядом с водой, на материке или на островах.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20275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north, south, east и west помогают описывать положение объекта на карте. Это полезно, когда нужно найти страну, соседние территории или направление движения.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347601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подписи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школьной карте можно встретить названия Canada, Brazil, Japan, Egypt, France и Australia. Такие подписи тренируют чтение географической лексики и помогают быстрее запоминать страны.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 английском языке называть страну, континент и столицу
</a:t>
            </a:r>
            <a:endParaRPr lang="en-US" sz="1653" dirty="0"/>
          </a:p>
        </p:txBody>
      </p:sp>
      <p:sp>
        <p:nvSpPr>
          <p:cNvPr id="11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название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простой модели This is France. Она подходит, когда нужно назвать страну на карте, в атласе или в коротком ответе на уроке.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361725" y="590850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столицу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столицы удобно использовать модель Paris is the capital of France. Она помогает различать country и capital и запоминать пары из школьной лексики.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континент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сказать, где находится страна, используйте конструкцию France is in Europe. Так вы соединяете название государства и его положение на карте.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361725" y="358452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убедитесь, что country, continent и capital употреблены правильно, а собственные названия написаны с заглавной буквы. Это делает фразу грамотной и аккуратной.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361725" y="2088300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глагол to be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5 классе особенно важны короткие предложения с to be, потому что они понятны и легко строятся: The UK is in Europe.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страну на карте мира и назвать её по-английски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4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картой, атласом или школьным заданием по географии на английском языке
</a:t>
            </a:r>
            <a:endParaRPr lang="en-US" sz="1145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1242" y="1015300"/>
            <a:ext cx="2561915" cy="3993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страны, которые часто встречаются в учебнике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стран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занимает сравнительно небольшую территорию, но в ней находится много государств. Поэтому на карте границы видны особенно чётко, а страны удобно сравнивать между собой.
</a:t>
            </a:r>
            <a:endParaRPr lang="en-US" sz="1186" dirty="0"/>
          </a:p>
        </p:txBody>
      </p:sp>
      <p:sp>
        <p:nvSpPr>
          <p:cNvPr id="12" name="Text 3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часто встречаются the UK, France, Germany, Italy, Spain и Portugal. Эти названия полезно знать, потому что они регулярно появляются в заданиях и диалогах.
</a:t>
            </a:r>
            <a:endParaRPr lang="en-US" sz="1186" dirty="0"/>
          </a:p>
        </p:txBody>
      </p:sp>
      <p:sp>
        <p:nvSpPr>
          <p:cNvPr id="13" name="Text 4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столицы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London, Paris, Berlin, Rome и Madrid — это столицы, которые школьники часто видят в учебнике. Они помогают быстрее узнать страну по карте и по подписи.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5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страны расположены близко друг к другу, легче замечать соседство, границы и направление на карте. Это делает Европу особенно удобной для первых географических упражнений.
</a:t>
            </a:r>
            <a:endParaRPr lang="en-US" sz="127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Европы и их страны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country — capital особенно полезна в коротких ответах и подписи на карте, где нужно быстро узнать государство по главному городу.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стран и столиц в Европе легко запомнить, если повторять их вместе и писать с заглавной буквы.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общеобразовательная лексика по теме стран и столиц Европы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страны, океаны и крупные города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на школьной карте находится между Атлантическим и Тихим океанами. По её берегам легко увидеть большие страны и длинные линии побережья, а по подписям — Canada, the USA и Mexico.
</a:t>
            </a:r>
            <a:endParaRPr lang="en-US" sz="929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между двумя океанами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посмотреть на политическую карту, рядом с названиями стран часто стоят столицы. Для этого региона важно запомнить Ottawa, Washington, D.C. и Mexico City: они помогают быстро узнать страну и проверить чтение английских подписей.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на карте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картой часто нужны слова north, south, east и west. С их помощью можно сказать, где находится страна или город, например: Canada is in the north, and Mexico is in the south.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 положения
</a:t>
            </a:r>
            <a:endParaRPr lang="en-US" sz="13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1781249"/>
            <a:ext cx="4007700" cy="237515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по простым признакам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страны с континентами, столицами, языками и особенностями написания английских названий.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различаются не только размером, но и положением на карте, столицей и языком; английские названия нужно писать с заглавной буквы.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названия и общеизвестные сведения о странах мира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3789"/>
            <a:ext cx="220800" cy="2279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01579"/>
            <a:ext cx="220800" cy="2523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39430"/>
            <a:ext cx="220800" cy="176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страны, климат и природные зоны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стран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Африке находится очень много государств, и природа меняется от севера к югу. Поэтому одна карта может показать разные климатические и природные зоны сразу.
</a:t>
            </a:r>
            <a:endParaRPr lang="en-US" sz="1139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Изучаемые страны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учебнике встречаются Egypt, Nigeria, Kenya и South Africa. Такие примеры помогают связывать название страны с её местом на континенте.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саванны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Африки легко заметить Sahara и большие пространства саванн. Эти природные зоны удобно описывать простыми словами desert, forest и river.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климат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пересекается экватором, поэтому на континенте есть очень тёплые и влажные районы. В школьных заданиях это помогает закреплять слова hot, warm и dry.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Флаги стран и что они помогают запомнить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часто становится самым быстрым визуальным знаком страны: его легко заметить на карте, в учебнике и во время международных соревнований.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символы и цвета помогают отличать страны без длинной подписи; особенно полезно это при чтении карт и выполнении школьных заданий.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группировка по типам флагов стран: France, Italy, Germany, the USA, the UK, Japan, Canada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7926" y="1211450"/>
            <a:ext cx="2661898" cy="339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Океания: страна, материк и острова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58172" y="1630100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 — два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5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Australia — это и страна, и континент. В школьной лексике важно помнить это двойное значение, чтобы правильно читать карту и составлять короткие предложения.
</a:t>
            </a:r>
            <a:endParaRPr lang="en-US" sz="1163" dirty="0"/>
          </a:p>
        </p:txBody>
      </p:sp>
      <p:sp>
        <p:nvSpPr>
          <p:cNvPr id="12" name="Text 3"/>
          <p:cNvSpPr txBox="1"/>
          <p:nvPr/>
        </p:nvSpPr>
        <p:spPr>
          <a:xfrm>
            <a:off x="3518479" y="3421325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море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региона полезны слова island, ocean, coast и beach. Они помогают описывать жизнь на островах, где море и океан играют главную роль.
</a:t>
            </a:r>
            <a:endParaRPr lang="en-US" sz="1287" dirty="0"/>
          </a:p>
        </p:txBody>
      </p:sp>
      <p:sp>
        <p:nvSpPr>
          <p:cNvPr id="13" name="Text 4"/>
          <p:cNvSpPr txBox="1"/>
          <p:nvPr/>
        </p:nvSpPr>
        <p:spPr>
          <a:xfrm>
            <a:off x="3518438" y="1630100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и острова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Oceania состоит из множества островов в Тихом океане. Среди них особенно часто упоминают New Zealand, а также небольшие островные государства.
</a:t>
            </a:r>
            <a:endParaRPr lang="en-US" sz="1287" dirty="0"/>
          </a:p>
        </p:txBody>
      </p:sp>
      <p:sp>
        <p:nvSpPr>
          <p:cNvPr id="14" name="Text 5"/>
          <p:cNvSpPr txBox="1"/>
          <p:nvPr/>
        </p:nvSpPr>
        <p:spPr>
          <a:xfrm>
            <a:off x="658222" y="3482265"/>
            <a:ext cx="2188510" cy="9498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Австралии — Canberra. Sydney и Melbourne известны как крупные города, которые часто показывают на карте рядом с побережьем и в учебных атласах.
</a:t>
            </a:r>
            <a:endParaRPr lang="en-US" sz="12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простое предложение о стране на английском языке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короткого сообщения о стране, континенте и столице в школьных заданиях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лексика по теме Countries and Continents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520275" y="3413873"/>
            <a:ext cx="2373900" cy="9288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и 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in, on, between, north, south, east и west помогают объяснить, где находится объект. Это особенно полезно при работе с картой мира.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347609" y="3413873"/>
            <a:ext cx="2373900" cy="9288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запоминать образцы: This is a map of the world. It is in Europe. It is a big country. The flag is red, white and blue.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174943" y="1831750"/>
            <a:ext cx="2373900" cy="9288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5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big, small, large, cold, hot и famous делают предложение более точным. Они подходят для коротких характеристик страны, материка или города.
</a:t>
            </a:r>
            <a:endParaRPr lang="en-US" sz="1258" dirty="0"/>
          </a:p>
        </p:txBody>
      </p:sp>
      <p:sp>
        <p:nvSpPr>
          <p:cNvPr id="14" name="Text 5"/>
          <p:cNvSpPr txBox="1"/>
          <p:nvPr/>
        </p:nvSpPr>
        <p:spPr>
          <a:xfrm>
            <a:off x="3347609" y="1831750"/>
            <a:ext cx="2373900" cy="9288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объекты
</a:t>
            </a:r>
            <a:pPr algn="l" indent="0" marL="0">
              <a:lnSpc>
                <a:spcPct val="100000"/>
              </a:lnSpc>
              <a:buNone/>
            </a:pPr>
            <a:r>
              <a:rPr lang="en-US" sz="5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Ocean, sea, island, border и city помогают описывать карту точнее. С их помощью ученик может назвать место страны, соседей и крупные объекты рядом.
</a:t>
            </a:r>
            <a:endParaRPr lang="en-US" sz="1285" dirty="0"/>
          </a:p>
        </p:txBody>
      </p:sp>
      <p:sp>
        <p:nvSpPr>
          <p:cNvPr id="15" name="Text 6"/>
          <p:cNvSpPr txBox="1"/>
          <p:nvPr/>
        </p:nvSpPr>
        <p:spPr>
          <a:xfrm>
            <a:off x="520275" y="1831725"/>
            <a:ext cx="2373900" cy="9288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мире
</a:t>
            </a:r>
            <a:pPr algn="l" indent="0" marL="0">
              <a:lnSpc>
                <a:spcPct val="100000"/>
              </a:lnSpc>
              <a:buNone/>
            </a:pPr>
            <a:r>
              <a:rPr lang="en-US" sz="5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Country, continent, capital, map и world — базовые слова темы. Они нужны, чтобы читать подписи, понимать задания и говорить о стране коротко и понятно.
</a:t>
            </a:r>
            <a:endParaRPr lang="en-US" sz="128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Континенты, океаны и их основные признаки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английские названия континентов и океанов связаны с их положением на карте и с примерами объектов вокруг них.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помогают определить взаимное расположение частей света и стран, а континенты дают основу для чтения карты и ориентации на ней.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география: континенты и океаны мира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868" y="1026125"/>
            <a:ext cx="2457914" cy="242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068" y="1026125"/>
            <a:ext cx="2457914" cy="2420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3268" y="1026125"/>
            <a:ext cx="2457914" cy="2420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Языки, традиции и школьные примеры стран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странах говорят на разных языках: English, French, Spanish, Chinese, Arabic и Russian. По языку часто можно понять, как читается название страны и какие слова связаны с её культурой и школой.
</a:t>
            </a:r>
            <a:endParaRPr lang="en-US" sz="768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 часть страны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отличаются праздниками, школами, едой и обычаями. На коллаже с флагами, картами и школьными зданиями это видно особенно хорошо: один и тот же континент объединяет очень разные жизненные привычки.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повседневная жизнь
</a:t>
            </a:r>
            <a:endParaRPr lang="en-US" sz="1016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5 классе важно запомнить, что названия стран и языков в английском языке пишутся с большой буквы. Иногда в стране один официальный язык, а иногда — несколько, и это тоже часть её особенностей.
</a:t>
            </a:r>
            <a:endParaRPr lang="en-US" sz="768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в английском
</a:t>
            </a:r>
            <a:endParaRPr lang="en-US" sz="9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 научился узнавать континенты и страны по-английски, читать карту мира и составлять простые предложения о стране, её положении и столице. Теперь эта тема стала понятной и полезной.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по Unit 8. Countries and Continents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2026-05-30T12:33:32Z</dcterms:created>
  <dcterms:modified xsi:type="dcterms:W3CDTF">2026-05-30T12:33:32Z</dcterms:modified>
</cp:coreProperties>
</file>