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перемены в индустрии, культуре и политике формируют новую эпоху.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переломе: ключевые темы конца XIX — начала XX века
</a:t>
            </a:r>
            <a:endParaRPr lang="en-US" sz="261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глобальных изменений: контекст и предпосылки
</a:t>
            </a:r>
            <a:endParaRPr lang="en-US" sz="2162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 — время бурного роста промышленности, образования и международных связей. В этот период возникают новые идеологии и трансформируются социальные структуры.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и урбанизация
</a:t>
            </a:r>
            <a:endParaRPr lang="en-US" sz="237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мировое население быстро увеличивалось, достигнув около 1,8 миллиарда к 1914 году, что привело к массовому переселению в города.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Европы и Америки росли стремительно: Лондон насчитывал свыше 6 миллионов жителей, Нью-Йорк — около 4 миллионов, формируя первые мегаполисы.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экономический прогресс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и её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предприятия и города получили мощный толчок с внедрением электричества, что резко повысило эффективность и качество жизни населения.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сборочного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 Генри Форда революционизировал автомобильное производство, позволив снизить затраты и расширить доступность автомобилей для широкой аудитории.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конкуренции между державами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Германия успешно опередили Великобританию по темпам промышленного роста, стимулируя развитие новых отраслей — электротехники и автомобилестроения.
</a:t>
            </a:r>
            <a:endParaRPr lang="en-US" sz="17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Империализм и борьба за колонии
</a:t>
            </a:r>
            <a:endParaRPr lang="en-US" sz="273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годы – Расширение колоний
</a:t>
            </a:r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державы активно захватывали африканские и азиатские территории, стремясь контролировать богатства и стратегические позиции.
</a:t>
            </a:r>
            <a:endParaRPr lang="en-US" sz="1444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1898 – Фашодский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Британской империей и Францией из-за спорных территорий в Африке, который едва не привёл к войне.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– Обострение международных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борьба усилила соперничество великих держав, создавая напряжённость, которая влияла на политическую стабильность мира.
</a:t>
            </a:r>
            <a:endParaRPr lang="en-US" sz="1354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1899–1902 – Англо-бурская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контроль над Южной Африкой между британцами и бурскими республиками, завершившаяся поражением буров.
</a:t>
            </a:r>
            <a:endParaRPr lang="en-US" sz="14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колониализма на колонии
</a:t>
            </a:r>
            <a:endParaRPr lang="en-US" sz="2628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эксплуатация колоний сопровождалась принудительным трудом и созданием инфраструктуры для вывоза ресурсов, что существенно изменило социальную структуру.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контроль европейских держав вызвал конфликты с местным населением и трансформацию традиционных обществ, порождая социальные противоречия и недовольства.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грамотность — шаг в современность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массового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в Западной Европе значительно увеличилось количество школ и университетов, что подняло уровень грамотности и культурного развития.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программу обучения включили естественные науки и основы техники, что способствовало подготовке специалистов для промышленного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Перенаселённость городов создала серьёзные проблемы с жильём и санитарией, что негативно сказалось на здоровье жителей.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усугубляло условия жизни, особенно в промышленных районах и трущобах.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детского труда на фабриках вызвало общественное возмущение и требование законодательных изменений.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сегрегация и формирование поселений мигрантов приводили к социальному разделению и конфликтам внутри городов.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 индустриального общества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Западной Европы происходил переход к парламентским системам с активным участием политических партий и формированием республиканских институтов.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расширялось избирательное право, особенно для мужчин, что способствовало развитию демократии и гражданского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поднимали уровень политической вовлечённости населения и укрепляли основы гражданских свобод и прав.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модернизация и расширение гражданских прав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 перемены в мире начала XX века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1904–1905 – Русско-японская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крупное поражение европейской державы от азиатской, что значительно укрепило позиции Японии в регионе.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1905 – Кровавое воскресенье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демонстрации в Петербурге, жестоко подавленные властями, вызвали волну недовольства и политический кризис в России.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 – Первая русская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народных выступлений и реформ, которые заложили основу для дальнейших изменений в российском обществе и государстве.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изменившие мир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1895 году Александр Попов представил радио, а Вильгельм Рентген открыл рентгеновские лучи. Создание дирижабля Цеппелина в 1900 году расширило возможности воздушного транспорта.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Научно-технические достижения и открытия
</a:t>
            </a:r>
            <a:endParaRPr lang="en-US" sz="2133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повседневную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электричество стали широко использоваться в домах и на предприятиях, улучшая связь и качество жизни. Эти технологии ускорили развитие медицины и коммуникаций.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 и искусства на рубеже веков
</a:t>
            </a:r>
            <a:endParaRPr lang="en-US" sz="2728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кинематографа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Люмьер в 1895 году создали первые фильмы, которые привлекли большое внимание публики. Кинематограф стал новым искусством и средством развлечения для масс.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и живопись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Моне и Ренуар привнесли свет и движение в картины, изменив восприятие искусства. Их работы стали символом новой художественной эпохи — импрессионизма.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новшества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Эйфеля и модерн в строительстве создали узнаваемый образ городов. Литература развивалась в направлениях символизма и реализма, отражая социальные изменения времени.
</a:t>
            </a:r>
            <a:endParaRPr lang="en-US" sz="17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50" y="1438630"/>
            <a:ext cx="3366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86730"/>
            <a:ext cx="700500" cy="5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женского движения
</a:t>
            </a:r>
            <a:endParaRPr lang="en-US" sz="2328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Суфражизм в Великобритании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движение за право женщин голосовать активно развивалось с конца XIX века, объединив тысячи участниц в борьбе за политические права.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женщин к образованию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увеличился доступ женщин к университетам и профессиям, что стало важным шагом к равенству и социальной самостоятельности.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организации и протесты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группы для поддержки прав женщин, проводились демонстрации во Франции и США, способствовавшие росту общественной поддержки вопроса равенства.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550117"/>
            <a:ext cx="3709500" cy="758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блоки конца XIX — начала XX века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 и Антанта стали ключевыми союзами, формировавшими международную обстановку и влияющими на ход будущих конфликтов.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этих блоков усилило международную напряжённость и создало основу для Первой мировой войны.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учебники для средней школы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медицины и развитие здравоохранения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Луи Пастера от бешенства (1885) и антисептики Джозефа Листера значительно снизили смертность. Массовые прививки стали эффективным средством борьбы с инфекциями.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психоанализа Зигмунда Фрейда и исследования Ивана Павлова заложили основы новой медицинской науки, расширив понимание поведения и психики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и промышленное соперничество (1913, % мирового производства)
</a:t>
            </a:r>
            <a:endParaRPr lang="en-US" sz="2113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Ведущими отраслями были машиностроение, химия и металлургия. Германия и США активно расширяли индустриальное производство.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рост мощи США и Германии и снижение доминирования Британии в мировой промышленности.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отчёты начала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и коммуникаций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Бенц изобрёл первый автомобиль в 1885 году, а Генри Форд в 1908-м наладил массовое производство машин, что сделало их доступнее широким слоям населения.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Транссибирской магистрали, Суэцкого и Панамского каналов значительно упростило перевозки. Электрификация транспорта привела к появлению трамваев и метро в крупных городах.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переселения из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1870 по 1914 год свыше 50 миллионов европейцев эмигрировали в США, Канаду и Австралию, ищущих лучшую жизнь и новые возможности.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культур и вызовов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провоцировали культурные обмены и конфликты, влияли на демографическую структуру и экономику как стран-отправителей, так и принимающих обществ.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перемещение народов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Напряжённость из-за национализма и империализма создала опасную политическую атмосферу, приведшую к масштабному конфликту.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 началась Первая мировая война, вызванная нарастающими международными противоречиями и вооружённой гонкой.
</a:t>
            </a:r>
            <a:endParaRPr lang="en-US" sz="1813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архивы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 перемен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события конца XIX — начала XX веков сформировали современный мир, подчеркнув важность прогресса и готовности к вызовам будущего. Их уроки актуальны и сегодня.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2026-05-10T23:19:44Z</dcterms:created>
  <dcterms:modified xsi:type="dcterms:W3CDTF">2026-05-10T23:19:44Z</dcterms:modified>
</cp:coreProperties>
</file>