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Беларуси: состав, размещение и хозяйственное значение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 определяют минеральный облик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минеральные ресурсы Беларуси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месторождения связаны с осадочными бассейнами юга и платформенными структурами. Именно здесь накопились соли, нефть, торф, глины и пески, часто залегающие неглубоко и доступные для разработки.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минерально-сырьевой базы страны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нефть и торф. Они обеспечивают местные потребности в энергии, но не полностью покрывают спрос страны, поэтому сохраняется зависимость от импорта топлива и эффективного использования собственных запасов.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сырье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и каменные соли составляют наиболее ценный сырьевой фундамент для химической промышленности. Именно они формируют основу производства удобрений, солей и ряда продуктов неорганической химии.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 минеральные воды дополняют минерально-сырьевую базу страны. Они нужны для водоснабжения, оздоровления населения и развития санаторно-курортной сферы, а потому имеют не только природное, но и социальное значение.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Пески, глины, доломиты и мергели распространены почти повсеместно. Это сырье особенно важно для кирпича, цемента, стекла и щебня, то есть для отраслей, связанных со строительством и благоустройством.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полезных ископаемых Беларуси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 Беларуси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ресурсная база страны опирается прежде всего на массовое сырьё и воды, а не на металлы.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нерудных ресурсов означает практическую ориентацию минеральной базы на химию, строительство и местную энергетику.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прогиб — главная сырьевая зона Беларуси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ядро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прогиб тянется по югу Беларуси и выделяется как главная сырьевая провинция страны. Здесь сосредоточены нефтяные и соляные месторождения, а также рассолы, связанные с глубинными осадочными толщами. Именно эта зона определяет особую роль Гомельской области в минеральной карте Беларуси.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Ландшафт, скрывающий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эта территория выглядит как равнинное Полесье, но под ним лежат мощные осадочные слои. Они сохранили условия для накопления соли, нефти и торфа, поэтому геология юга страны тесно связана с современной хозяйственной специализацией региона.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ресурсов и центров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эта территория читается как связующее звено между месторождениями и промышленными узлами. Здесь удобно показать не только районы добычи, но и направления вывоза сырья, а также центры его переработки, которые формируют экономический каркас южных областей.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полезных ископаемых и их использование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видами сырья и отраслями, которые используют их в повседневной и промышленной экономике.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спрос формируют химия, сельское хозяйство и строительство; это подтверждает преобладание нерудной сырьевой базы.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школьному курсу географии Беларуси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 как стратегический ресурс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недр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 — один из самых ценных ресурсов Беларуси. Они имеют не только национальное, но и международное значение, поскольку используются в производстве удобрений, без которых трудно обеспечить высокую урожайность сельскохозяйственных культур.
</a:t>
            </a:r>
            <a:endParaRPr lang="en-US" sz="811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Солигорск и Петриков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месторождения сосредоточены в районах Солигорска и Петрикова. Эти территории стали центрами горнодобывающей специализации, где добыча сырья тесно связана с развитием промышленной инфраструктуры и занятостью населения.
</a:t>
            </a:r>
            <a:endParaRPr lang="en-US" sz="817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калийного сырья производят удобрения, которые востребованы в сельском хозяйстве внутри страны и за рубежом. Поэтому отрасль связывает недропользование с аграрным сектором и делает минеральные ресурсы важной частью экономики Беларуси.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Калийный комплекс занимает заметное место в экспорте страны и обеспечивает устойчивую загрузку предприятий. Его значение выходит за рамки местного потребления, так как конкурентоспособность отрасли зависит от качества сырья и стабильности поставок.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Калийная промышленность: добыча и экспортная направленность
</a:t>
            </a:r>
            <a:endParaRPr lang="en-US" sz="2095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учебного курса географии Беларуси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работает как связующее звено между горной добычей, химической переработкой и внешними рынками сбыта.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экспорта делает комплекс чувствительным к мировой конъюнктуре и транспортной логистике, но сохраняет его высокую прибыльность.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и ее хозяйственное значение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в Беларуси связана прежде всего с месторождениями Гомельской области. Эти запасы формируют важную часть сырьевой базы юга страны и дополняют значение Припятского прогиба как крупной минеральной провинции.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и бытовая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широко используется в пищевой промышленности и в быту. Она остается продуктом повседневного спроса, но ее значение не ограничивается кухней, поскольку добыча и переработка сырья имеют промышленный масштаб.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Рассолы служат исходным материалом для получения хлора, соды и других веществ неорганической химии. Поэтому соляные ресурсы важны не только как продукт потребления, но и как основа для целых производственных цепочек.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дорожное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холодный сезон каменную соль используют для борьбы с гололедом на дорогах. Это делает ее особенно востребованной в коммунальном хозяйстве и показывает, как один вид сырья может обслуживать сразу несколько отраслей.
</a:t>
            </a:r>
            <a:endParaRPr lang="en-US" sz="10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сырья от месторождения до готовой продукции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основные этапы освоения минеральных ресурсов и точки, где возникают затраты и потери.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районы Беларуси: где сосредоточена добыча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как центр нефтедобычи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нефтяные месторождения Беларуси приурочены к Припятскому прогибу. Именно здесь, в пределах Гомельской области, сформировались наиболее известные районы добычи, которые уже много лет остаются важной частью сырьевой базы страны.
</a:t>
            </a:r>
            <a:endParaRPr lang="en-US" sz="92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 долгой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Белорусская нефть разрабатывается десятилетиями, но ее ресурсы ограничены. Поэтому местная добыча помогает лишь частично покрывать потребности экономики и не снимает зависимость от поставок топлива извне.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среди полесских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скважины и промыслы соседствуют с равнинными пространствами Полесья и густой сетью хозяйственных объектов. Такое размещение хорошо показывает, как геология юга Беларуси влияет на развитие промышленности и карту расселения.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Беларуси в сравнении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хозяйственному значению топливных ресурсов Беларуси; условная шкала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топливные ресурсы страны ограничены, поэтому особенно важно бережно использовать местные источники энергии и повышать эффективность их переработки.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 нефть остаются главными местными ресурсами, а бурый уголь имеет второстепенное значение; дефицит топлива усиливает роль импорта.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торфе в Беларуси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исторически использовался как доступный вид топлива в Полесье. Его добыча была особенно важна там, где природный газ и нефть недоступны в достаточном объеме.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 для сельского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торфа получают удобрения, почвогрунты и субстраты для выращивания растений. Благодаря этому он востребован не только в энергетике, но и в аграрной сфере.
</a:t>
            </a:r>
            <a:endParaRPr lang="en-US" sz="1183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Торфяники формируются на переувлажненных территориях и сохраняют влагу в ландшафте. Их осушение изменяет водный режим, ускоряет минерализацию и ослабляет природную устойчивость местности.
</a:t>
            </a:r>
            <a:endParaRPr lang="en-US" sz="119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осушения торфяников возрастает опасность пожаров, пылевых выбросов и деградации болотных экосистем. Поэтому торф требует особенно осторожного и экологически оправданного использования.
</a:t>
            </a:r>
            <a:endParaRPr lang="en-US" sz="12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 — опора внутреннего рынка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Пески, глины, суглинки, мергели и доломиты встречаются почти по всей территории страны. Это делает строительное сырье одним из самых доступных и устойчивых видов минеральных ресурсов.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Основа для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этого сырья получают кирпич, цемент, керамику, бетон, стекло и щебень. Именно поэтому строительные материалы напрямую связаны с жилищным строительством и развитием инфраструктуры.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Близость к потребителю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разрабатываются рядом с городами и крупными стройками. Такое размещение уменьшает транспортные расходы и позволяет быстрее обеспечивать регионы необходимыми материалами.
</a:t>
            </a:r>
            <a:endParaRPr lang="en-US" sz="960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Практическая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сырье редко становится предметом экспорта, но именно оно поддерживает повседневное развитие страны. Без него невозможны дороги, здания, коммунальные объекты и ремонтная деятельность.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строительства и промышленности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строительства и промышленности в Беларуси тесно связано с местным спросом и переработкой на близком расстоянии.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Строительное сырье обеспечивает местную экономику, потому что добывается близко к потребителю и быстро превращается в готовую продукцию.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нерудного сырья Беларуси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сапропель как часть минеральных ресурсов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источник водоснабжения для городов и сельских поселений. Их значение особенно велико там, где поверхностные воды менее удобны или хуже защищены от загрязнения.
</a:t>
            </a:r>
            <a:endParaRPr lang="en-US" sz="1091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 лечебные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воды используются в санаториях и оздоровительных центрах, а также в профилактике и восстановительном лечении. Они помогают связать природные ресурсы с отраслью рекреации.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Сапропель озёрного происхождения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Сапропель добывают со дна озёр и применяют как удобрение, мелиорант и сельскохозяйственное сырьё. Это показывает, что минеральные ресурсы не ограничиваются только твердыми полезными ископаемыми.
</a:t>
            </a:r>
            <a:endParaRPr lang="en-US" sz="10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добычи полезных ископаемых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основных видов воздействия горнодобывающей деятельности в Беларуси; условная шкала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создают добыча торфа и карьерные работы, потому что они изменяют рельеф, водный режим и состояние почв.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ущерб связан не только с добычей, но и с последующим восстановлением территории; особенно важны рекультивация и контроль вод.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экологический ущерб при добыче
</a:t>
            </a:r>
            <a:endParaRPr lang="en-US" sz="205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при рациональном недропользовании и восстановлении территорий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минеральные ресурсы работают на экономику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соли, соли и строительное сырьё обеспечивают работу химических предприятий, цементных заводов и производств стройматериалов. Это создаёт устойчивую основу для переработки внутри страны.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удобрения, известкование почв и использование сапропеля повышают плодородие земель. Поэтому недра Беларуси напрямую поддерживают производство продовольствия и развитие аграрных районов.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 требует дорог, железнодорожных веток и складов. Вокруг месторождений формируются транспортные узлы, которые обслуживают не только промышленность, но и соседние населённые пункты.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Солигорск, Петриков, Речица и другие центры добычи получают рабочие места и инфраструктурные проекты. Так минеральные ресурсы становятся фактором роста отдельных территорий.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богатство недр и ответственность за их использование
</a:t>
            </a:r>
            <a:endParaRPr lang="en-US" sz="3245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 страны сильна в солях, торфе и строительном сырье, но ограничена дефицитом руд и топлива. Будущее зависит от глубокой переработки, эффективности добычи и бережного восстановления природной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2026-06-03T00:36:57Z</dcterms:created>
  <dcterms:modified xsi:type="dcterms:W3CDTF">2026-06-03T00:36:57Z</dcterms:modified>
</cp:coreProperties>
</file>