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понятия степени в алгебре 11 класса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объединяет правила, записи и вычисления в единую систему.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старшей школе степень уже не сводится к повторному умножению: она помогает записывать числа компактно, упрощать выражения, работать с показателями и понимать закономерности роста и убывания.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степень — базовый инструмент 11 класса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a^n показывает произведение n одинаковых множителей a. Здесь a называют основанием, а n — показателем, который указывает, сколько раз число участвует в умножении.
</a:t>
            </a:r>
            <a:endParaRPr lang="en-US" sz="1264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4^3 означает 4·4·4, а 7^2 — 7·7. Такие примеры помогают быстро распознавать структуру выражения и не переписывать длинные произведения полностью.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конкретных чисел получаем: 2^5 = 32, 10^3 = 1000, (-3)^2 = 9. При вычислении важно учитывать знак основания и наличие скобок.
</a:t>
            </a:r>
            <a:endParaRPr lang="en-US" sz="1425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форма сокращает записи, облегчает счёт и делает алгебраические преобразования более удобными, особенно когда в выражении много одинаковых множителей.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82557"/>
            <a:ext cx="4063200" cy="1704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чего состоит запись степени и как меняется значение при разных основаниях и показателях.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у отрицательного основания обязательны; чётный показатель даёт положительный результат, нечётный — отрицательный.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11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записи степени и примеры вычислений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 показателями 1 и 0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a^1 означает, что число не изменяется: a^1 = a. Это правило удобно тем, что показывает: показатель 1 не меняет величину основания.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a выполняется a^0 = 1. Такое определение поддерживает единые правила степеней и согласуется с формулами деления одинаковых степеней.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 равенства 9^1 = 9, 12^0 = 1, (-5)^0 = 1. Они помогают быстро проверять вычисления и понимать смысл нулевого показателя.
</a:t>
            </a:r>
            <a:endParaRPr lang="en-US" sz="1337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определяют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0^0 в школьном курсе не используют, потому что в рамках базовых правил степени оно не имеет однозначного значения.
</a:t>
            </a:r>
            <a:endParaRPr lang="en-US" sz="12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степени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школьных задач со степенями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основание и роль скобок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отрицательное, скобки обязательны: (-2)^4 = 16, а (-2)^3 = -8. Именно запись в скобках задаёт, что степень относится ко всему отрицательному числу.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скобок —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-2^4 сначала вычисляют степень 2^4, а затем ставят минус. Поэтому получается -16, а не 16. Это одна из самых частых ошибок в записи.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выражение вслух и сразу отмечать, к чему относится степень: только к числу 2 или ко всему числу -2. Это снижает риск неверного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степеням 2 и 3, школьный пример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увеличении показателя разница между значениями становится всё заметнее, особенно у большего основания.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быстрее растут значения; зависимость носит выраженный экспоненциальный характер.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одного и того же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складываются: a^m·a^n = a^(m+n). Это позволяет объединять множители и сокращать громоздкие записи в преобразованиях.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 = a^(m-n), если a ≠ 0. Правило особенно полезно при сокращении дробей и рациональных выражений.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возводят в степень, показатели перемножаются: (a^m)^n = a^(mn). Формула помогает быстро раскрывать вложенные степени без поэтапного перемножения всех множителей.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упрощают одночлены, дроби и формулы, делают вычисления короче и помогают видеть структуру выражения, не раскрывая каждый множитель отдельно.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42981"/>
            <a:ext cx="4063200" cy="180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11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формулы и показывает, при каких условиях их можно применять без ошибок.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только при соблюдении условий; они позволяют заметно упростить вычисления и запись выражений.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степеней на 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и степень частного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действует аналогичное правило: (a/b)^n=a^n/b^n, если b≠0. Оно позволяет переносить степень одновременно в числитель и знаменатель, не меняя смысла выражения.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в степени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произведение, показатель степени применяется к каждому множителю отдельно: (ab)^n=a^n b^n. Это правило упрощает раскрытие скобок и сокращает длинные записи в алгебраических преобразованиях.
</a:t>
            </a:r>
            <a:endParaRPr lang="en-US" sz="859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 скобках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переменными формулы особенно удобны: (2x)^3=8x^3, (3y)^2=9y^2. Степень распределяется и на числовой коэффициент, и на буквенную часть.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выражения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свойства нужны, когда выражение содержит произведения и дроби со степенями. Они помогают быстро получать более компактный вид записи и подготавливают выражение к дальнейшему упрощению.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преобразование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удобно понимать через площадь: если сторона квадрата равна 5, то его площадь выражается как 5². Алгебраическая запись здесь совпадает с геометрическим смыслом и помогает увидеть, откуда берётся формула.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 записи a²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 связан с объёмом пространственной фигуры. Например, 3³ показывает объём куба с ребром 3, потому что каждое измерение умножается на одно и то же число. Так степень становится моделью трёхмерного пространства.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 записи a³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квадратов и кубов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записи сохраняет только значащую часть числа и его порядок величины, поэтому особенно удобен для очень больших и очень малых значений.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1≤a&lt;10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записи число приводят к виду a·10^n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научной записи числа в школьном курсе алгебры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числовые значения степеней 10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значений показывает, насколько быстро меняется порядок величин при переходе от одной степени к другой.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по показателю увеличивает или уменьшает число в десять раз, поэтому степени десяти удобны для сравнения масштабов.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десяти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559" y="118520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показатели степени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означает, что нужно взять обратное число: a^-n=1/a^n, при a≠0. Это правило связывает степень с делением и делает запись дробей короче и нагляднее.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2^-3=1/8, 5^-2=1/25, 10^-4=0,0001. Во всех случаях сначала находят положительную степень, а затем переходят к обратной дроби.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удобно при преобразовании выражений, где нужно перенести множитель из числителя в знаменатель или наоборот. Отрицательная степень сохраняет единый характер правил для всех целых показателей.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положительных показателей к отрицательным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деление степеней с одинаковым основанием приводит к нулевому и отрицательному показателю.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понятия степени в алгебре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степени объединяет натуральные, нулевые и отрицательные показатели в одно правило. Благодаря этому запись остаётся согласованной, а вычисления — предсказуемыми в самых разных задачах.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степени активно используют при сокращении дробей, упрощении формул и преобразовании выражений с переменными. Это делает решение задач быстрее и помогает избегать лишних действий.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запись подготавливает к изучению показательных и логарифмических функций. Умение работать со степенями помогает увидеть общую логику роста, убывания и преобразования формул.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запись степеней делает выражения короче и точнее. За счёт этого легче замечать закономерности, сравнивать формы записи и переходить от частных примеров к общим правилам.
</a:t>
            </a:r>
            <a:endParaRPr lang="en-US" sz="10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слишком велико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астрономии и информатике степени помогают записывать огромные величины без длинных цепочек нулей. Расстояния в космосе, объёмы данных и размеры объектов удобнее выражать через 10^6 или 10^9, чем выписывать полностью.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слишком мало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микромире и химии часто встречаются очень малые величины, для которых используют отрицательные степени десяти. Записи вроде 10^-6 или 10^-9 позволяют аккуратно описывать масштаб, не теряя точности и не перегружая вычисления.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реальной жизни и научных расчётах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39771"/>
            <a:ext cx="4063200" cy="25898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распространённые ошибки, которые возникают при чтении записи, раскрытии скобок и применении формул степеней.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ошибок — скобки и неверное применение формул. Если соблюдать порядок действий и условия, результат будет корректным.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из школьной алгебры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степени объединяет разные показатели в единую систему, делает записи короче и помогает уверенно преобразовывать выражения, дроби и формулы. Это основа дальнейшего изучения алгебры и прикладных моделей.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универсальный инструмент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2026-05-30T05:04:49Z</dcterms:created>
  <dcterms:modified xsi:type="dcterms:W3CDTF">2026-05-30T05:04:49Z</dcterms:modified>
</cp:coreProperties>
</file>