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страхе, любопытстве и неожиданной развязке.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«Страшный зверь»
</a:t>
            </a:r>
            <a:endParaRPr lang="en-US" sz="26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рассказы для детей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писал не только большие книги, но и короткие истории для школьников. Его тексты понятны, жизненны и помогают детям узнавать себя в героях.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обещает заголовок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названии сразу настраивают на тревогу. Читатель ждёт встречи с чем-то пугающим и невольно начинает читать внимательнее, стараясь разгадать тайну.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 самого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не объясняет, кто или что скрывается за образом зверя. Именно эта недосказанность делает историю интригующей и помогает быстро заинтересовать даже младших школьников.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короткому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заголовок звучит необычно, хочется узнать продолжение. У Толстого это особенно важно: короткий текст сразу захватывает внимание и ведёт к неожиданному выводу.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повседневных деталях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сад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видел обычную жизнь без прикрас: дом, дорожки, деревья, двор и простые хлопоты. Из таких деталей рождаются сцены, которые легко представить. Поэтому его рассказы так близки детям: в них всё узнаваемо и по-настоящему.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людьми и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смотрел на поведение людей, детей и животных. Он замечал, как меняется настроение, когда что-то шуршит в темноте или внезапно появляется в тишине. Такие наблюдения делают его тексты живыми и очень наглядными.
</a:t>
            </a:r>
            <a:endParaRPr lang="en-US" sz="16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важная тема — страх перед неизвестным. Толстой показывает, как воображение может сделать обычную ситуацию тревожной, если человек ещё не понял, что происходит вокруг.
</a:t>
            </a:r>
            <a:endParaRPr lang="en-US" sz="1157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— любопытство. Именно оно помогает остановиться, присмотреться и разобраться, что перед тобой на самом деле, а не полагаться только на первое впечатление.
</a:t>
            </a:r>
            <a:endParaRPr lang="en-US" sz="1177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внимательность. Рассказ учит не спешить с выводами: если посмотреть спокойнее, можно заметить правду и избежать лишнего испуга.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3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ожидание чего-то страшного. Настроение сразу становится напряжённым, а читатель хочет узнать, что же скрывается за этим загадочным образом.
</a:t>
            </a:r>
            <a:endParaRPr lang="en-US" sz="1758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—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присматриваются, прислушиваются и начинают понимать, что нужно посмотреть внимательнее. Напряжение сохраняется, но страх уже не такой сильный.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конце — облегчение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Оказывается, всё не так страшно, как казалось сначала. Развязка приносит спокойствие и показывает, как меняется взгляд на событие.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рассказе рождается не только из реальной опасности, но и из неизвестности. Когда неясно, что рядом, воображение сразу дорисовывает пугающие картины.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темнота, тень или неожиданный звук могут испугать сильнее самого события. Всё зависит от того, насколько быстро человек делает выводы.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бросаться вперёд с испугом, а остановиться и посмотреть внимательнее, тревога уменьшается. Герои постепенно убеждаются: пугающее не всегда опасно.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страха помогает детям узнать знакомое чувство. Рассказ не высмеивает испуг, а мягко учит справляться с ним спокойно и разумно.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показан страх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читать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выбирает обычную лексику, понятную младшему школьнику. Поэтому смысл не теряется в трудных выражениях, а сразу становится ясным и близким.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звучат легко и быстро. Из-за этого текст читается без напряжения, а события воспринимаются как живая и понятная история.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делают то, что легко представить: смотрят, ждут, удивляются. Читателю не нужно долго разгадывать смысл, потому что поступки говорят сами за себя.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поведение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испуг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реагируют так, как часто реагируют дети: сначала пугаются, потом замирают и пытаются понять, что случилось. Их внимание приковано к каждому звуку и движению. В этом напряжении особенно заметно, как страх меняет поведение.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удивление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ясно, что опасность не так велика, поведение героев меняется. Они уже смотрят смелее, двигаются увереннее и начинают удивляться тому, чего боялись минуту назад. Так тревога постепенно уступает место облегчению.
</a:t>
            </a:r>
            <a:endParaRPr lang="en-US" sz="13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Толстого один жест или взгляд заменяет целое объяснение и помогает сразу понять настроение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сцена может показать страх, сомнение и облегчение без длинных объяснений.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Л. Н. Толстого «Страшный зверь»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не торопиться с выводами
</a:t>
            </a:r>
            <a:endParaRPr lang="en-US" sz="243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часто бывает обманчивым: тень, шум или незнакомый предмет легко пугают. Если остановиться и присмотреться, можно понять, что опасность была лишь воображаемой.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свои догадки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спешка мешает разобраться в происходящем. Лучше задать вопрос, оглядеться и убедиться самому, чем сразу верить страху и делать неверный вывод.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увидеть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перестаёт паниковать, ситуация становится яснее. Тревога уменьшается, а на её место приходит удивление: не всё загадочное и непонятное действительно представляет угрозу.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короткими фразами, поэтому действие движется быстро и понятно. Даже младший школьник легко следит за событием и не теряется в длинных объяснениях.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рассказе простые и точные: они называют предметы, движения и чувства без лишней сложности. Благодаря этому текст звучит живо, ясно и очень естественно.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смысл, а не просто украшает рассказ. Поэтому после чтения остаётся не только сюжет, но и чёткое понимание главной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становится больше самой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шороха в темноте, чтобы воображение сразу нарисовало монстра. Но стоит посмотреть ещё раз — и пугающая тень оказывается обычной вещью. Рассказ напоминает: не стоит доверять первому испугу.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начинается с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не в том, чтобы не бояться совсем, а в том, чтобы не убегать от неизвестного. Герой сначала тревожится, потом замечает детали и понимает, что нужно разобраться спокойно.
</a:t>
            </a:r>
            <a:endParaRPr lang="en-US" sz="15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умел говорить с детьми просто и серьёзно одновременно. Он выбирал понятные ситуации из повседневной жизни, чтобы читатель сразу узнавал в них себя или знакомый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юных читателей он создавал азбуки, короткие рассказы и поучительные истории. В них мало лишнего, зато много ясного действия, которое легко обсудить на уроке.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обращался к темам, близким ребёнку: дом, двор, животные, природа, игры и первые чувства. Поэтому его тексты читаются без усилия и вызывают живой отклик.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важны не только события, но и выводы, которые ребёнок может сделать сам. Такой способ разговора помогает не просто читать, а размышлять.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как писатель для детей
</a:t>
            </a:r>
            <a:endParaRPr lang="en-US" sz="2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рассказу
</a:t>
            </a:r>
            <a:endParaRPr lang="en-US" sz="303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 делает любой необычный звук заметнее. На таком фоне страх героя кажется особенно сильным и почти осязаемым.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становится меньше, воображение легко дорисовывает опасность. Именно поэтому тень может показаться страшнее, чем она есть на самом деле.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после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присмотреться — и тревога уходит. Природа уже не пугает, а помогает увидеть, как быстро страх сменяется спокойствием.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9700" y="1430330"/>
            <a:ext cx="5049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запоминается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маленькая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читатель ждёт разгадки и хочет понять, что же скрывается за пугающим названием. Такая тайна сразу удерживает внимание и делает чтение интересным.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ясный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лишних эпизодов: всё быстро движется к развязке. Ребёнку легко запомнить последовательность событий и пересказать её своими словами.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важную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неожиданной развязки остаётся простой, но полезный вывод. Он помогает понять, что осторожность и внимательность часто важнее поспешного страха.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момент стоит показать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подойдёт мгновение, когда герой замечает нечто подозрительное и замирает от страха. Можно показать тёмный угол, тень или настороженный взгляд. Это сразу создаст интригу.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рассказу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передаст настроение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добавить деталь облегчения: свет, спокойное лицо или ясную причину испуга. Тогда рисунок покажет главное в рассказе — страх исчезает, когда становится понятна правда.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зверь» удобно читать во втором классе: текст небольшой, события понятны, а напряжение и развязка вызывают интерес. Это помогает удерживать внимание детей на уроке.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школьном чтении
</a:t>
            </a:r>
            <a:endParaRPr lang="en-US" sz="2768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хорошо подходит для разговора о чувствах. Ученики легко узнают знакомые ситуации, когда что-то сначала пугает, а потом оказывается совсем не таким страшным.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обсудить поступки героев, их страх и осторожность. Такой разговор помогает детям учиться рассуждать спокойно и выражать мысли простыми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важная мысль объединяет весь сюжет: страшное не всегда опасно. Именно поэтому рассказ так хорошо запоминается маленьким читателям.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рассказа: не спешить с выводами и сначала проверить, что происходит на самом деле.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рассказ «Страшный зверь»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простая история с важным смыслом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зверь» — короткий и ясный рассказ, который легко читается и запоминается. Он мягко учит не бояться раньше времени, замечать детали и доверять спокойному взгляду.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2026-05-24T03:08:48Z</dcterms:created>
  <dcterms:modified xsi:type="dcterms:W3CDTF">2026-05-24T03:08:48Z</dcterms:modified>
</cp:coreProperties>
</file>