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реалистической драмы и автор пьес, которые живут на сцене до сих пор.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Островский: жизнь и значение для русского театра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быстрых перемен театр стал местом, где зрители узнавали себя, свои семьи и знакомые нравы. Островский придал сцене живую разговорную речь, бытовую точность и правдивые конфликты, благодаря чему новая русская драма стала понятной и близкой публике.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время, когда театр заговорил о жизни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— рождение в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появился на свет в семье судебного чиновника. Его детство прошло в старой Москве, среди улиц, где особенно заметно было купеческое уклад жизни.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— первые наблюдения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драматург рано увидел лавки, конторы, семейные споры и строгие домашние порядки. Эти впечатления позже стали основой многих сцен и характеров в его пьесах.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гимназии и университете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учился в Первой московской гимназии, а затем поступил в Московский университет. Университетского курса он не окончил, но полученные знания и наблюдательность помогли ему в литературе.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нравы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впечатлений выросли узнаваемые герои: купцы, приказчики, чиновники, домочадцы и бедные невесты. Через них драматург показывал деньги, семейную власть и человеческое достоинство без прикрас.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купеческого района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дало Островскому множество точных жизненных деталей. Он видел торговлю, семейные ссоры, власть старших и зависимость молодых, поэтому его наблюдения были особенно достоверными.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как школа наблюдательности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пьесы показывают, как Островский переходил от бытовой комедии к социальной драме и лирической сказке.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заметны разные стороны одного мира: быт, нравственный выбор, зависимость человека от общества и денег.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Н. Островского и литературоведческая традиция их изучения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Островского и их темы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Островский возвращал в разных жанрах и сюжетах.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тема денег и власти, а остальные мотивы раскрывают её в семье, любви и общественных отношениях.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проблематика ключевых пьес А. Н. Островского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 Островского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конфликт у Островского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обычной жизненной сцены вырастает нравственная драма.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 сценическая история пьесы «Гроза»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была опубликована и получила известность «Гроза».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показывает, что пьеса стала важной вехой зрелого периода Островского и быстро заняла заметное место в русской драматургии.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творчестве Островского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Островского открыто переживают любовь, страх и надежду. Их чувства не выглядят выдуманными, потому что они действуют в понятном и жизненном мире семейных и общественных правил.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Катерина, Лариса, Купавина и Снегурочка сталкиваются с ограничениями, которые исходят от семьи, денег и чужого мнения. Через это драматург показывает, как трудно сохранить свободу и достоинство.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чистота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героини часто кажутся хрупкими, но именно в них особенно заметны честность, мягкость и нравственная сила. Их образ помогает понять, какие ценности Островский считал настоящими.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женских персонажей у Островского редко бывают простыми. Им приходится выбирать между сердцем и правилами мира, где слишком часто побеждают расчёт, страх и власть чужой воли.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Малый театр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где звучала 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стали для Малого театра настоящей школой реалистической игры. Актёрам приходилось передавать не только слова, но и тон, паузы, бытовые жесты. Благодаря этому зрители видели не условную сцену, а узнаваемую русскую жизнь.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который думал о постановке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внимательно относился к тому, как пьеса будет звучать со сцены. Он заботился о точности реплик, движений и деталей обстановки, чтобы каждый эпизод выглядел правдоподобно. Такое отношение помогло театру стать более профессиональным и выразительным.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зеркало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Малого театра произведения Островского воспринимались особенно сильно, потому что говорили о знакомых людях и понятных проблемах. Купеческий дом, семейный спор, признание в любви или обман выглядели как события из самой жизни.
</a:t>
            </a:r>
            <a:endParaRPr lang="en-US" sz="10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герои Островского — это не случайные лица, а узнаваемые образы русской жизни XIX 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социальные типы драматург точно передавал устройство общества и показывал, как среда влияет на характер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Островского: «Гроза», «Бесприданница», «Лес», «Свои люди — сочтёмся!».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Островского как социальные типы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с сильным конфликтом и яркими характерами дольше сохраняются в репертуаре и легче находят отклик у зрителей.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произведения, где бытовая ситуация превращается в глубокую нравственную драму.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репертуарной устойчивости по театральной практике и учебным изданиям; точные подсчёты не приводятся.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судьба самых известных пьес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Островского звучит естественно: в ней много коротких реплик, бытовых слов, пословиц и повторов, как в настоящем разговоре того времени.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говорит по-своему, поэтому по интонации легко понять его возраст, положение в семье, характер и даже настроение в конкретной сцене.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помогают не только передавать смысл, но и создавать образ: резкость, осторожность, мечтательность или страх слышны уже в самой фразе.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точному языку пьесы запоминаются, а сцены выглядят правдиво и близко современному читателю, хотя написаны в XIX веке.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пьес: живая разговорная речь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творчество Островского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бытовой комедии к более широким драматическим и поэтическим формам.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обращался не только к купеческому быту: в исторических и сказочных пьесах он создавал особый мир, где важны народные образы, обряды, природа и поэтическое настроение.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пьеса этого круга — «Снегурочка». За сказочным сюжетом в ней скрыты серьёзные темы: одиночество, любовь, выбор и ответственность перед другими людьми.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сказочные пьесы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требовал правдивой сцены: важны были не только события, но и жесты, паузы, обстановка дома, то есть всё, что делает действие убедительным.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помогли укрепить реалистическую актёрскую игру, где персонаж должен говорить и двигаться так, как это делает живой человек, а не условная маска.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Островскому русский театр стал ближе к повседневной жизни зрителей и получил образцы пьес, рассчитанных на точное сценическое исполнение.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обновление русского театра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соединяются между собой: деньги влияют на семью, любовь и личный выбор, поэтому конфликты в пьесах выглядят особенно остро.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творчества — столкновение человека с давлением среды, где деньги и правила часто сильнее личных чувств.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пьесам А. Н. Островского, включая «Грозу», «Бесприданницу», «Лес» и «Свои люди — сочтёмся!». 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повторяются чаще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Островский важен для современного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помогают увидеть, как в семье возникают давление, непонимание и борьба за право быть услышанным. Эти ситуации легко сопоставить с жизнью подростка.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нередко выбирают между удобством и правдой. Такие истории помогают задуматься, почему важно сохранять достоинство даже в трудной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деньги часто решают судьбу героев. Это учит замечать, как материальный интерес может влиять на дружбу, любовь и честность.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входит в школьную программу и знакомит с основами русского театра. Его пьесы развивают внимание к речи, характеру и смыслу поступков.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584067"/>
            <a:ext cx="3962400" cy="25231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важные даты с ключевыми произведениями и этапами признания драматурга.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видно, как от раннего успеха Островский пришёл к признанию как главный драматург русского реалистического театра.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А. Н. Островского по биографическим и литературоведческим справочникам.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Островского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показал на сцене настоящую жизнь России XIX века: с её речью, характерами, семейными спорами и нравственным выбором. Поэтому его пьесы остаются важными и сегодня.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Островский, который сделал русскую драму живой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2026-05-19T05:56:10Z</dcterms:created>
  <dcterms:modified xsi:type="dcterms:W3CDTF">2026-05-19T05:56:10Z</dcterms:modified>
</cp:coreProperties>
</file>