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мир лирики Николая Рубцова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тишины, памяти и северной родины.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Рубцов и его поэтическое время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Рубцов вошёл в литературу как лирик редкой искренности. Его судьба, связанная с потерей семьи, детским домом и долгими странствиями, стала источником темы дома, памяти и духовной опоры.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5" y="1716712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38900"/>
            <a:ext cx="485400" cy="43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Сдержанное «я»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Рубцова не стремится к громкому самовыражению: он наблюдает, слушает и переживает внутренне, сохраняя достоинство даже в моменты душевной неустроенности.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утрата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сознание постоянно возвращается к прошлому, где боль расставания соседствует с благодарностью за пережитое и с попыткой понять собственную судьбу.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дома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дом — не только место, но и состояние защищённости, человеческого тепла и нравственной устойчивости, к которым он мысленно возвращается снова и снова.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гармония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спорит с миром, а ищет в нём тихое согласие, простую правду и возможность сохранить духовную цельность в трудной жизни.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Рубцова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зимнего утра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у Рубцова часто предстает как пространство, где слышны снег, ветер и редкие шаги на дороге. Такой пейзаж не просто изображает природу, а настраивает читателя на сосредоточенность и внутреннюю тишину.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 живая память
</a:t>
            </a:r>
            <a:pPr algn="l" indent="0" marL="0">
              <a:lnSpc>
                <a:spcPct val="90000"/>
              </a:lnSpc>
              <a:buNone/>
            </a:pPr>
            <a:r>
              <a:rPr lang="en-US" sz="43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дом, полевая дорога и деревянная изба создают ощущение простой, но значимой жизни. Через эти детали поэт связывает красоту окружающего мира с памятью о родной земле и личной истории.
</a:t>
            </a:r>
            <a:endParaRPr lang="en-US" sz="1043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и одиночество
</a:t>
            </a:r>
            <a:pPr algn="l" indent="0" marL="0">
              <a:lnSpc>
                <a:spcPct val="90000"/>
              </a:lnSpc>
              <a:buNone/>
            </a:pPr>
            <a:r>
              <a:rPr lang="en-US" sz="47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небо, сумерки, река и пустынные пространства передают не только северный колорит, но и состояние человека, которому нужно научиться жить в разлуке и искать опору в самом себе.
</a:t>
            </a:r>
            <a:endParaRPr lang="en-US" sz="1137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пейзаж как художественное пространство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 его стихах связаны между собой и часто переходят один в другой внутри одного текста.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родина и природа: именно они задают основной образ мира, а память, одиночество и вера раскрывают его глубину.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лирики Рубцова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стихотворениям Николая Рубцова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детстве и утрате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у Рубцова связано не с безмятежностью, а с ранним опытом лишений, разлуки и необходимости рано взрослеть.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дома становится знаком того, чего не хватало в реальности, и того, к чему человек мысленно возвращается всю жизнь.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 у поэта не украшает действительность, а сохраняет её сложность: в ней рядом стоят боль, благодарность и внутренний рост.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пережитую утрату его лирический герой приходит к нравственной серьёзности и более глубокому пониманию ценности человеческого тепла.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у Рубцова всегда конкретна: деревня, река, поле, дорога, храм и изба складываются в узнаваемый образ живой русской земли.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отвлекается на абстрактные рассуждения о стране, а показывает её скромную красоту, бедность, тишину и историческую память как часть повседневности.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родины у него связано с личной принадлежностью к этой земле, с уважением к её судьбе и с ощущением духовного дома.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в лирике
</a:t>
            </a:r>
            <a:endParaRPr lang="en-US" sz="3000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рубцовский художественный образ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лирического движения в стихотворениях Николая Рубцова
</a:t>
            </a:r>
            <a:endParaRPr lang="en-US" sz="26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Храм, звезда, дорога: символы духовной опоры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Храмовые образы у Рубцова связаны с памятью о России, ощущением высоты и надеждой на внутреннее очищение. Они вводят в стихотворение не торжественность, а тихую сосредоточенность и уважение к духовной традиции.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и дорога образуют другой важный смысловой ряд: звезда указывает путь в темноте, а дорога символизирует жизненный поиск. Вместе они усиливают темы странничества, ожидания и надежды.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поэтические доминанты лирики Рубцова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и их художественные функции в поэзии Николая Рубцова.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Рубцова конкретные образы почти всегда несут символический смысл, поэтому простая деталь становится носителем памяти, веры и нравственного опыта.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Николая Рубцова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" y="1898588"/>
            <a:ext cx="689613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889348"/>
            <a:ext cx="698568" cy="6985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50299" y="1898588"/>
            <a:ext cx="517210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выражения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выбирает ясные слова и короткие фразы, благодаря чему стихотворение звучит естественно и доверительно, без нарочитой усложнённости и риторического нажима.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нередко напоминает спокойный человеческий разговор: в ней слышны паузы, мягкие обращения и живая интонация, сближающая автора с читателем.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мелодичность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заметны напевность, повторы и плавный ритм, поэтому даже простая строфа воспринимается как тихая песня о памяти, дороге и родной земле.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за деталью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подробность у Рубцова часто становится знаком судьбы: один предмет, жест или пейзажная черта раскрывают внутреннее состояние героя и философский смысл текста.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стихотворений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стихотворений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состояния нередко переходят одно в другое внутри одного стихотворения, создавая сдержанную, но очень выразительную эмоциональную динамику.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светлая грусть и умиротворение: переживание боли у Рубцова почти всегда связано с внутренним светом и возможностью нравственного равновесия.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тона рубцовской лирики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стихотворений Николая Рубцова; систематизация эмоциональных оттенков по текстам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увядание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пейзаж у Рубцова помогает почувствовать хрупкость жизни, тихую печаль и естественное принятие перемен, которые приходят в человеческую судьбу.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тишина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холодный свет и пустынное пространство усиливают мотив одиночества, но одновременно создают ощущение чистоты, сосредоточенности и внутренней дисциплины.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согласие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сдержанные весенние образы у Рубцова несут не бурное обновление, а спокойную надежду, позволяя герою примириться с памятью и настоящим.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Сумерки и ожидание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состояния природы становятся особенно значимыми: в них слышны напряжение, остановка времени и ожидание ответа от мира и от самого себя.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собеседник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традиция входит в стих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похожее на песню
</a:t>
            </a:r>
            <a:pPr algn="ctr" indent="0" marL="0">
              <a:lnSpc>
                <a:spcPct val="90000"/>
              </a:lnSpc>
              <a:buNone/>
            </a:pPr>
            <a:r>
              <a:rPr lang="en-US" sz="37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Рубцова нередко возникает ощущение, что стих уже существует в народной памяти. Повторы, плавные ритмы и простая строфика делают авторскую речь похожей на тихую деревенскую песню, где личное чувство становится общим переживанием.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близкое к устной речи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поэтическая фраза звучит естественно и без вычурности, как живая человеческая речь. Из-за этого даже серьёзные размышления о судьбе, разлуке и вере воспринимаются не отвлечённо, а как доверительный разговор.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9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Молитвенная и причетная интонация
</a:t>
            </a:r>
            <a:pPr algn="ctr" indent="0" marL="0">
              <a:lnSpc>
                <a:spcPct val="90000"/>
              </a:lnSpc>
              <a:buNone/>
            </a:pPr>
            <a:r>
              <a:rPr lang="en-US" sz="41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стихах слышится особая интонация — сдержанная, почти молитвенная. Она сближает лирику Рубцова с фольклорной традицией, где скорбь, благодарность и надежда выражаются просто, но предельно искренне.
</a:t>
            </a:r>
            <a:endParaRPr lang="en-US" sz="9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работают не по отдельности, а как единая система смыслов, где предметный мир становится языком памяти, пути и внутреннего состояния.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образов показывает устойчивый художественный словарь Рубцова: через несколько повторяющихся предметов он строит цельный и узнаваемый мир.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рубцовской поэзии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стихотворений Николая Рубцова; тематическая выборка образов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у Рубцова — это не пустота, а форма внутренней собранности. Она помогает человеку слышать совесть, природу и собственную память без суеты и внешнего шума.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Скромная жизнь и незаметный труд в его поэзии не принижаются, а, наоборот, получают нравственную ценность. Поэт показывает, что подлинное достоинство не требует громких жестов.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формирует особую этику лирики: человек отвечает за своё слово, за отношение к родной земле и за способность сохранить духовную честность в любом времени.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тишины и скромности
</a:t>
            </a:r>
            <a:endParaRPr lang="en-US" sz="25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119887"/>
            <a:ext cx="4921004" cy="2062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художественные средства в лирике Рубцова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темы, образа и приёма показывает, как из простых деталей возникает философски насыщенный смысл.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Рубцова почти всегда раскрываются через конкретные образы и сдержанные приёмы, поэтому его поэзия звучит просто, но смыслово очень плотно.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Николая Рубцова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Рубцова в литературе XX века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продолжает линию русской классической лирики, где природа не отделена от душевной жизни человека, а становится точным отражением его памяти, тревоги и надежды.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1960–1970-х годов его часто относят к «тихой лирике»: в ней особенно важны сдержанность, нравственная сосредоточенность и отказ от громкой декларативности.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поэтика соединяет народную интонацию, личный опыт и философскую глубину, поэтому биография в его стихах превращается не в рассказ о себе, а в художественное обобщение.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цельность делает Рубцова заметной фигурой русской поэзии XX века: его голос тихий, но внутренне очень сильный и узнаваемый.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биографии к художественному миру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личный опыт Рубцова преобразуется в устойчивую систему тем, образов и интонаций.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Рубцов: тихая сила высокой лирики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показывает, что подлинная поэзия рождается из памяти, боли и любви к родной земле. Его стихи учат слышать тишину, ценить простое и искать духовную опору.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2026-05-20T02:23:08Z</dcterms:created>
  <dcterms:modified xsi:type="dcterms:W3CDTF">2026-05-20T02:23:08Z</dcterms:modified>
</cp:coreProperties>
</file>