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haven’t been eating junk food for a long time: грамматика на школьном примере
</a:t>
            </a:r>
            <a:endParaRPr lang="en-US" sz="2048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present perfect continuous на понятном примере о еде и привычках.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время важно в 8 классе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говорить о действии, которое началось раньше и продолжается сейчас. На знакомой теме питания школьники легче видят разницу между результатом, процессом и обычной привычкой в повседневной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грамматических значений, 8 класс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Simple и Present Perfect Continuous
</a:t>
            </a:r>
            <a:endParaRPr lang="en-US" sz="208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связаны с настоящим, но одна подчёркивает факт, а другая — сам процесс и его продолжительность.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важен итог, выбирают simple; если важны длительность и развитие действия, подходит continuous.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общую модель построения отрицательного предложения и короткие формы.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present perfect continuous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present perfect continuous
</a:t>
            </a:r>
            <a:endParaRPr lang="en-US" sz="227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лицах схема одинакова; меняется только have или has, затем обязательно идут been и глагол с -ing.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эта грамматическая форма
</a:t>
            </a:r>
            <a:endParaRPr lang="en-US" sz="164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длится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нужна, когда важно показать, что действие началось раньше и продолжается до настоящего момента. В центре внимания — не результат, а сам процесс.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заметный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слова for и since, потому что они помогают обозначить промежуток времени или точку начала. Это делает высказывание точнее и понятнее.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повседневной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проще запоминать такие примеры через привычные темы: сон, домашние задания, спорт, экранное время и еду. Они близки к реальному распорядку дня.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в настоящем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действие уже почти завершилось, но его влияние ощущается сейчас: человек устал, голоден или доволен результатом длительного занятия.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теме: junk food и healthy food
</a:t>
            </a:r>
            <a:endParaRPr lang="en-US" sz="2592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80438" y="1119591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перекусы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теме относятся junk food, fast food, chips, sweets, soda и snack. Эти слова удобно использовать, когда нужно описать нездоровые перекусы между основными приёмами пищи.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01596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healthy food, fruit, vegetables, yogurt и water помогают говорить о более удачном выборе. Такие примеры легко связать со школьным ланчбоксом и правильным режимом.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5149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salty и sweet, unhealthy и healthy, regular meals и irregular snacks. Такие пары делают лексическую тему наглядной и помогают быстрее запомнить новые слова.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8702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можно встретить выражения choose fruit, drink water, avoid soda и eat less junk food. Они звучат естественно и подходят для коротких ответов на уроке.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722255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изображение с двумя наборами продуктов: чипсы, газировка и сладости с одной стороны, а фрукты, йогурт и вода — с другой.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отрицательное предложение в present perfect continuous
</a:t>
            </a:r>
            <a:endParaRPr lang="en-US" sz="169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построения: от подлежащего к форме действия и обстоятельству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800" y="1490720"/>
            <a:ext cx="54495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слова-маркеры времени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a long time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показывает, как долго продолжается действие. Оно подчёркивает длительность периода и часто встречается рядом с present perfect continuous в школьных упражнениях.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lately, recently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 недавнем периоде. Они часто появляются, когда действие ещё продолжается или совсем недавно происходило, и поэтому полезны для сравнения времён.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Monday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указывает на точку начала действия. После него обычно называют день, месяц, год или другое конкретное время, от которого ведётся отсчёт.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day, this month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маркеры показывают более широкий отрезок времени: день, неделю или месяц. Они делают предложение точнее и помогают заметить длительный процесс без лишних пояснений.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примеров по теме питания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 в зависимости от времени
</a:t>
            </a:r>
            <a:endParaRPr lang="en-US" sz="221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теме видно три разных смысла: привычка вообще, факт результата и длительный процесс без привычки.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действие и заметнее процесс, тем ближе смысл к present perfect continuous.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восьмиклассников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been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пишут форму без been, хотя именно это слово показывает нужную структуру времени. Без него предложение становится грамматически неполным и теряет признак present perfect continuous.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забыть окончание -ing: I haven’t eat вместо I haven’t been eating. В этой теме смысловой глагол всегда должен стоять в форме длительного действия.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have и has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лице единственного числа нужно has, а не have: She hasn’t been studying. Ошибка с выбором вспомогательного глагола сразу делает предложение неправильным.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for и since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используют для длительности, а since — для точки начала. Если перепутать их, смысл становится неточным: важно правильно показывать либо период, либо момент старта 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типичные ошибки и правильные варианты, чтобы запомнить структуру present perfect continuous и выбор for/since.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present perfect continuous; примеры для 8 класса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правильных и неправильных форм
</a:t>
            </a:r>
            <a:endParaRPr lang="en-US" sz="2291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обязательны been, форма с -ing и точный выбор for или since.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урока: привычки, спорт и питание
</a:t>
            </a:r>
            <a:endParaRPr lang="en-US" sz="257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ланчбокс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ученик открывает ланчбокс и выбирает яблоко вместо сладкого батончика. Такой бытовой эпизод помогает легко говорить о healthy food, привычках и изменениях в ежедневном рационе.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пример связан со сном и спортом: школьник старается ложиться раньше и не пропускает тренировку. В такой ситуации грамматика звучит естественно, потому что описывает привычный день и полезные решения.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между have been doing и have done
</a:t>
            </a:r>
            <a:endParaRPr lang="en-US" sz="1999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форму по смыслу: процесс, длительность или 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Мини-правила для построения вопросов и коротких ответов
</a:t>
            </a:r>
            <a:endParaRPr lang="en-US" sz="1768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have/has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вспомогательный глагол ставится в начало предложения: Have you been studying? Has she been eating lunch? Так форма сразу показывает время и тип действия.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теряем been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been обязательно сохраняется в вопросе, потому что оно входит в саму грамматическую модель. Без него предложение становится неправильным и меняет нужное время.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 -ing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подлежащего смысловой глагол остаётся в форме с окончанием -ing: studying, eating, playing. Это правило не меняется, даже если вопрос начинается с have или has.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вопросы отвечают кратко: Yes, I have. No, I haven’t. Для 8 класса важно привыкнуть к этой модели и не добавлять лишние слова в 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учебный подбор маркеров времени для урока английского языка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длительности в предложениях
</a:t>
            </a:r>
            <a:endParaRPr lang="en-US" sz="261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часто подсказывают, что действие длится до настоящего момента и требует present perfect continuous.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показывает длительность, since — точку начала, а lately указывает на недавний период без точной даты.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примеры по теме junk food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перекусов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haven’t been eating junk food for a long time. Это пример, где важна длительность отказа от вредных перекусов, а не только сам факт изменения привычки.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напитков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friend has been avoiding soda since September. Предложение показывает, что полезная привычка началась в прошлом и сохраняется до сих пор, поэтому форма звучит естественно и точно.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haven’t been buying chips lately. Здесь хорошо видно слово-маркер lately, которое помогает передать недавний период и показать, что привычка изменилась совсем недавно.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been choosing fruit instead of sweets. Такой пример удобно использовать на уроке, потому что он связывает грамматику с темой healthy lifestyle и понятным школьникам выбором.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61684"/>
            <a:ext cx="4646100" cy="2193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примеры помогают быстрее увидеть смысл формы и связать грамматику с повседневной жизнью ученика.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healthy habits и present perfect continuous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личных примеров для класса
</a:t>
            </a:r>
            <a:endParaRPr lang="en-US" sz="270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предложения связаны со школой, режимом дня и привычками, их легче запомнить и использовать в 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 учитель в этой теме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have/has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проверяет, правильно ли выбран have или has в зависимости от лица. Ошибка в этом месте сразу делает предложение грамматически неверным.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been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perfect continuous слово been обязательно должно стоять между have/has и смысловым глаголом. Его пропуск — одна из самых частых ошибок.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-ing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глагол должен иметь окончание -ing: studying, eating, playing. Это показывает действие в процессе и отличает форму от других времён.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for, since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часто нужно выбрать for или since и понять, когда речь идёт о длительности, а когда — о начале действия. Также проверяют умение исправлять ошибки и составлять свои примеры.
</a:t>
            </a:r>
            <a:endParaRPr lang="en-US" sz="13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пример связного высказывания
</a:t>
            </a:r>
            <a:endParaRPr lang="en-US" sz="2617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school, a student chooses fruit and yogurt instead of chips and soda. He says he hasn’t been eating junk food for a long time, because he wants more energy for lessons and sports. The change feels simple, but it makes his day healthier.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 школьного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classroom, a girl opens her bag and shows water, an apple, and a notebook. She explains that she has been choosing healthier snacks lately, and she feels better during classes. Her routine connects grammar with real habits that classmates easily understand.
</a:t>
            </a:r>
            <a:endParaRPr lang="en-US" sz="14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нужно помнить о present perfect continuous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 помогает говорить о действии, которое длится до настоящего момента. Запомните формулу have/has + not + been + verb-ing и ориентируйтесь на for, since и смысл процесса.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2026-05-31T07:39:23Z</dcterms:created>
  <dcterms:modified xsi:type="dcterms:W3CDTF">2026-05-31T07:39:23Z</dcterms:modified>
</cp:coreProperties>
</file>