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дает энергию, а пищеварение помогает организму расти и развиваться.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дает энергию для жизни, а пищеварение помогает усваивать вещества, необходимые для роста и восстановления. От качества рациона зависят иммунитет, работоспособность, скорость выздоровления и развитие подростка.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важно для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282" y="3255758"/>
            <a:ext cx="248328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питательных веществ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не дают энергию, но регулируют обмен веществ. Они помогают расти, защищают организм и поддерживают работу многих органов.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почти во всех процессах организма. Она переносит вещества, помогает пищеварению, регулирует температуру тела и выводит ненужные продукты обмена.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построения клеток, тканей и ферментов. Они особенно важны в период роста, когда организму требуется материал для обновления и восстановления.
</a:t>
            </a:r>
            <a:endParaRPr lang="en-US" sz="126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запасом энергии и помогают сохранять тепло. Они входят в состав клеток и нужны для нормального усвоения некоторых витаминов.
</a:t>
            </a:r>
            <a:endParaRPr lang="en-US" sz="1262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главный источник быстрой энергии. Именно они поддерживают активность мозга и мышц во время учебы, игр и физической нагрузки.
</a:t>
            </a:r>
            <a:endParaRPr lang="en-US" sz="12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калорийность продуктов питания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продукты по-разному сочетают белки, жиры, углеводы и энергию.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продукт не содержит все вещества в нужных количествах, поэтому рацион должен быть разнообразным.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таблицы пищевой ценности продуктов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механически измельчают пищу, чтобы она стала мягче и легче прошла дальше по пищеварительному тракту. Особенно тщательно пережевываются твердые кусочки, например яблоко, орехи или хлеб.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ротовой полости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щеки перемешивают пищу, удерживают ее между зубами и направляют комок к глотке. Так жевание подготавливает организм к следующему этапу пищеварения.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еду, склеивает ее в пищевой комок и содержит амилазу. Этот фермент уже во рту начинает расщеплять крахмал на более простые сахара.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Проглатывание и транспортировка пищи по пищеводу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пищевод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глотания пищевой комок попадает в пищевод — мышечную трубку длиной около 25 см. Этот участок сам не переваривает пищу, а только проводит ее вниз.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перистальтика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обеспечивают перистальтические волны — последовательные сокращения стенок. Благодаря им пища быстро достигает желудка, обычно за 5–10 секунд, даже если человек стоит или идет.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выделяет желудочный сок, в состав которого входят соляная кислота, ферменты и слизь. За сутки его образуется около 2 литров, что помогает обработать пищу.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 уничтожает многие микробы и создает условия для работы фермента пепсина. Именно здесь начинается активное расщепление белков на более короткие цепи.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защищает стенки желудка от собственного сока. Без этого слоя кислота и ферменты могли бы повредить клетки и вызвать боль.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перемешивания пища превращается в полужидкую массу — химус. Затем она небольшими порциями поступает дальше, в тонкий кишечник, где пищеварение продолжается.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желудке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пищеварение завершается. Здесь на химус действуют сок поджелудочной железы и желчь, а стенки кишечника подготавливают вещества к всасыванию.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помогает дробить жиры на мелкие капли, чтобы ферменты могли быстрее их расщепить. Это делает переваривание жиров значительно более эффективным.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многократно увеличивают площадь поверхности. Через их стенку продукты расщепления, витамины, вода и соли переходят в кровь или лимфу.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тонком кишечнике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обработки пищи в организме человека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человека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запасом энергии на длительное время. Они входят в состав клеточных мембран и помогают организму усваивать витамины A, D, E и K.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быстро доступную энергию для мозга и мышц. Часть углеводов представлена клетчаткой, которая помогает работе кишечника и делает питание более полезным.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жиров, белков и углеводов в организме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основной строительный материал для клеток, тканей и органов. Из них образуются ферменты, гормоны и антитела, поэтому они особенно важны в период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органы пищеварения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которые начинают обработку пищи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работает как единая цепь. Ротовая полость измельчает пищу, глотка и пищевод проводят её дальше, а желудок начинает химическую обработку.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которые завершают переваривание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и толстый кишечник завершают переваривание и всасывание веществ. Печень и поджелудочная железа выделяют соки, без которых нормальная работа системы невозможна.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действуют как биологические катализаторы: они ускоряют расщепление пищи, не расходуясь сами. Без них сложные вещества переваривались бы слишком медленно.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начинает работу уже во рту, расщепляя крахмал. Пепсин в желудке помогает обрабатывать белки, а липаза участвует в переваривании жиров.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ферменты помогают пищеварению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работает только в подходящих условиях. Для него важны температура тела и определённая кислотность среды, иначе реакция идёт хуже или совсем прекращается.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пищеварение зависит не только от состава пищи, но и от согласованной работы органов. Ферменты делают возможным быстрое получение веществ, нужных организму.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питательные вещества попадают в организм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тонкого кишечника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всасывание происходит в тонком кишечнике. Его стенка покрыта множеством ворсинок, которые резко увеличивают площадь соприкосновения с пищевой массой.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поступают продукты расщепления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стенку кишечника вещества переходят в кровь и лимфу. Так в организм попадают продукты расщепления белков, жиров и углеводов, а также вода, витамины и минералы.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работу пищеварения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волнение влияет на выделение желудочного сока и работу кишечника. Поэтому во время стресса могут появляться боли в животе, тошнота или потеря аппетита.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Гастрит, дисбактериоз и другие нарушения желудочно-кишечного тракта мешают нормальному перевариванию и всасыванию пищи. При них пищеварительная система работает менее эффективно.
</a:t>
            </a:r>
            <a:endParaRPr lang="en-US" sz="136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приёмы пищи происходят в одно и то же время, органы пищеварения работают более слаженно. Нерегулярное питание часто вызывает тяжесть и снижает аппетит.
</a:t>
            </a:r>
            <a:endParaRPr lang="en-US" sz="1236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рациона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пища даёт организму белки, жиры, углеводы, витамины и минералы. Однообразное меню ухудшает обеспеченность нужными веществами и замедляет восстановление.
</a:t>
            </a:r>
            <a:endParaRPr lang="en-US" sz="1125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улучшает обмен веществ и помогает кишечнику работать активнее. Малоподвижный образ жизни нередко приводит к замедлению пищеварения.
</a:t>
            </a:r>
            <a:endParaRPr lang="en-US" sz="12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4251" y="1602394"/>
            <a:ext cx="237924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расстройства пищеварительной системы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аллергия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Аллергическая реакция возникает на белки некоторых продуктов, таких как молоко, яйца или орехи. Она может сопровождаться сыпью, отёком и болями в животе.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накопление жира связано с перееданием и малой подвижностью. Оно повышает нагрузку на сердце и сосуды, а также нарушает обмен веществ.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воспаление слизистой оболочки желудка. Оно может вызывать боль, тошноту и тяжесть после еды, особенно если питание нерегулярное или слишком раздражающее.
</a:t>
            </a:r>
            <a:endParaRPr lang="en-US" sz="125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язве на стенке желудка или кишечника образуется повреждение тканей. Заболевание часто сопровождается болью, которая усиливается натощак или после еды.
</a:t>
            </a:r>
            <a:endParaRPr lang="en-US" sz="1262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непереносимость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плохо переносит определённый продукт, например лактозу. После его употребления могут появляться вздутие, дискомфорт в животе и расстройства стула.
</a:t>
            </a:r>
            <a:endParaRPr lang="en-US" sz="12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быть сбалансированным: организму нужны белки, жиры и углеводы в правильном соотношении. Это помогает получать энергию и строить новые клетки без перегрузки.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меню важно включать овощи, фрукты, злаки, мясо, рыбу и молочные продукты. Разнообразие пищи обеспечивает поступление витаминов, минералов и других необходимых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Питаться лучше 4–5 раз в день, не пропуская завтрак и не переедая вечером. Регулярный режим облегчает работу желудка и кишечника.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ограничивать избыток сахара и жирной пищи, а также пить достаточно воды. Ежедневный водный режим поддерживает обмен веществ и нормальное переваривание.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рационального питания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делятся на водорастворимые и жирорастворимые. К первой группе относятся С и витамины группы В, ко второй — A, D, E и K.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помогает формированию костей, витамин C поддерживает иммунитет, а витамины группы В важны для нервной системы и обмена веществ.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в питании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тоже необходимы ежедневно. Кальций укрепляет кости и зубы, железо входит в состав гемоглобина, магний поддерживает мышцы и сердце, цинк помогает иммунитету.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и минералов вызывает болезни, но избыток тоже вреден. Поэтому важно получать их из разнообразной пищи, а не только из добавок.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рационе слишком много калорий и мало движения, развивается ожирение. Оно увеличивает нагрузку на организм и повышает риск нарушений обмена веществ.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сахара и частое употребление сладких продуктов могут способствовать кариесу, лишнему весу и развитию диабета 2 типа и гипертонии.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витамина D ослабляет костную ткань и у детей может привести к рахиту. Это особенно опасно в период активного роста.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вызывает анемию, при которой снижается работоспособность и появляется слабость. Авитаминозы и другие нарушения делают организм менее устойчивым к нагрузкам.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несбалансированное питание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быстро растёт, поэтому ему нужны белки, витамины, минералы и достаточно энергии. Без этого труднее формируются кости, мышцы и внутренние органы.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особенно важно питаться правильно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привычки, которые формируются сейчас, обычно сохраняются надолго. Если подросток привыкнет к сбалансированному рациону, ему будет проще беречь здоровье и во взрослом возрасте.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помогает лучше учиться, заниматься спортом и переносить повседневные нагрузки. Оно поддерживает концентрацию внимания, выносливость и общее самочувствие.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— основа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пищеварительной системы помогает школьникам осознанно выбирать еду и беречь здоровье. Сбалансированное питание поддерживает рост, силы, учёбу и хорошее самочувствие каждый день.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2026-05-09T16:33:21Z</dcterms:created>
  <dcterms:modified xsi:type="dcterms:W3CDTF">2026-05-09T16:33:21Z</dcterms:modified>
</cp:coreProperties>
</file>