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27. Число 3. Цифра 3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числом 3, его местом в ряду и записью цифры.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рядом с нами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легко найти дома, в играх и на картинках: три карандаша, три яблока, три кубика. Это удобное число для первых шагов в математике.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количество трёх предметов.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глазами три мячика, три цветка или три книги, значит, их именно столько.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плавные дуги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3 похожа на две округлые дуги, которые стоят одна над другой. Она пишется мягко и без углов, поэтому её легко узнать среди других цифр. По такой форме удобно сразу заметить и число, и знак на письме.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и видим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цифрой 3 можно нарисовать три шарика, три звезды или три листочка. Тогда становится ясно: знак обозначает именно три предмета. Такой образ помогает ученику быстрее запомнить цифру и не путать её с похожими знаками.
</a:t>
            </a:r>
            <a:endParaRPr lang="en-US" sz="142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3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в числовом ряду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1, 2, 3 число 3 стоит третьим. Оно показывает, что порядок чисел идёт последовательно, без перескоков и пропусков.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числом 3 находится 2, а после него — 4. Так легко понять, какое число было раньше, а какое идёт дальше.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место числа 3 в ряду, проще быстро назвать соседей и не сбиться при счёте, даже когда цифры идут одна за другой.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начинается с первого предмета: один карандаш, один кубик, одна книга. Каждый предмет называют один раз.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считают следующий предмет: один, два. Так ребёнок видит, что количество увеличивается на один и порядок важен.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слово счёта показывает итог: один, два, три. Значит, предметов всего три, и пересчитывать больше не нужно.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до трех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164" y="1384985"/>
            <a:ext cx="210719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83489" y="1384985"/>
            <a:ext cx="263398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56669" y="1384985"/>
            <a:ext cx="263398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1, 2 и 3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— это мало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один, он одинок и сразу бросается в глаза. Это самая маленькая группа, с которой удобно начать сравнение.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— уже пара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предмета образуют пару. Их больше, чем одного, но всё ещё легко пересчитать и показать на пальцах.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— маленькая компания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предмета больше, чем один и два. На простых примерах видно, как количество каждый раз увеличивается всего на один.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 3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 числа 3 стоит 2. Это предыдущее число, которое помогает вспомнить порядок и не перепутать место тройки в ряду.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 числа 3 находится 4. Это следующее число, и оно показывает, что после тройки счёт продолжается дальше.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соседей числа 3, легче быстро находить его в числовом ряду и уверенно двигаться к следующим числам без остановки.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тройка часто встречается на кубиках, карточках и фишках. Ребёнок видит её как удобное число для счёта и соревнований.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домино число 3 помогает находить нужные костяшки по количеству точек. Так математика незаметно прячется в привычной игре.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считалках тройка звучит особенно часто. Повторы с числом 3 легко запоминаются и делают текст ритмичным.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тройка показывает количество предметов, порядок и небольшие группы. Поэтому её можно встретить на картинках, в заданиях и вокруг себя каждый день.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тройка вокруг нас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предмета образуют маленькую, но уже заметную группу.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яблока, три кубика или три книги легко посчитать и сравнить с одной или двумя вещами.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цифру 3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письмо с верхней части клетки и веди плавную дугу вправо, не делая острых углов. Первая половина цифры должна получиться аккуратной и округлой, как маленькая улыбка.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сразу продолжай движение вниз и выведи вторую дугу, похожую по размеру на первую. Обе части цифры 3 должны быть примерно одинаковыми, чтобы она выглядела ровно.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цифру в одной клетке и следи, чтобы она не выходила за границы строки. Тогда 3 будет легко узнать среди других цифр и без труда прочитать.
</a:t>
            </a:r>
            <a:endParaRPr lang="en-US" sz="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написания цифры 3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посмотри на образец и проследи, как рука ведет линию сверху вниз. Затем обведи цифру по контуру несколько раз, чтобы запомнить плавное движение.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обводки попробуй написать 3 самостоятельно в строке. Полезно повторить короткую серию: 3, 3, 3. Так рука запоминает форму, а цифра получается увереннее и аккуратнее.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53" y="1471987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задания с числом 3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Сосчитай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нужно найти три яблока, три кубика или три цветка. Ребенок пересчитывает предметы по одному и убеждается, что их ровно три.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один предмет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задании может быть два предмета, к которым добавляют еще один. После прибавления получается три, и это видно без сложных вычислений, почти как фокус.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нужную группу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нескольких картинок надо отметить ту, где предметов ровно три. Такое упражнение учит быстро узнавать число 3 и сравнивать маленькие группы.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3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 предмет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 один предмет и смотрим, сколько еще нужно добавить, чтобы получилось три.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добавляем два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одному предмету присоединить еще два, вся группа станет равна трем. Это самый наглядный способ увидеть состав числа.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обратный ход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 трех убрать один предмет, останется два. Так ребенок понимает, что число 3 можно разложить по-разному и снова собрать обратно.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в стихах и считалках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стихах число 3 легко слышится благодаря повторению. Три одинаковых движения или слова быстро запоминаются и помогают заметить тройку без труда.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часто строятся на простом ритме, поэтому число 3 в них звучит особенно выразительно. Оно словно шагает в такт вместе с текстом.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тоже встречаются знакомые тройки: три задания, три дороги, три попытки. Такие сюжеты удобно запоминать, а число 3 становится совсем близким.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слушает стих или считалку, он тренирует память и внимание. Заодно цифра 3 закрепляется в сознании: и в тексте, и в счете, и в рисунке.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числом 3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найти три одинаковых предмета на картинке или в комнате. Такое задание развивает внимательность и помогает быстро замечать небольшую группу из трех.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игры с движением: хлопни три раза, топни три раза, подними три пальца. Так число 3 запоминается не только глазами, но и руками.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собирать три карточки, три кубика или три картинки в одну группу. Игра делает счет веселее, а цифра 3 перестает казаться скучной гостьей.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ребенок спешит и пропускает один предмет при счете. Чтобы не ошибиться, лучше считать медленно и указывать на каждый предмет пальцем.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3 могут путать с 8, если написать ее неровно. Поэтому важно следить за двумя плавными дугами и не делать лишних петель.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— перескакивать через предметы или считать их дважды. Помогает повторный пересчет маленькой группы, когда всё можно спокойно проверить.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цифра выходит слишком большой или наклонной. В таком случае стоит свериться с образцом и потренироваться писать 3 в одной клетке ровно.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знакомстве с цифрой 3
</a:t>
            </a:r>
            <a:endParaRPr lang="en-US" sz="23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изучения числа 3
</a:t>
            </a:r>
            <a:endParaRPr lang="en-US" sz="251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Узнает число 3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число 3 на картинке и в ряду чисел, не путает его с другими цифрами и уверенно показывает нужный знак.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Пересчитывает три предмета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считает три яблока, три кубика или три книги по одному и правильно называет общее количество. Счет становится точным и спокойным.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 цифру 3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аккуратно пишет цифру 3 в тетради, стараясь сделать две плавные дуги одинаковыми. Это помогает красиво оформлять задания без лишней суеты.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 и находит место числа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различает 1, 2 и 3, а также знает, какие числа стоят рядом. Так ему легче продолжать изучение числового ряда дальше.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числе 3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обозначает три предмета. Его удобно считать по одному, потому что маленькая группа хорошо видна и легко помещается в поле зрения.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числовом ряду 3 стоит после 2 и перед 4. Это помогает запомнить порядок чисел и быстро находить соседей без лишних раздумий.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3 пишется как две плавные дуги. Она встречается в заданиях, играх, стихах и обычной жизни, поэтому запоминается быстро и надолго.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тройке завершен!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число 3 стало знакомым: его можно посчитать, узнать в ряду, написать аккуратно и увидеть в играх и заданиях. Отличная работа — вперед к новым числам!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2026-05-20T13:33:51Z</dcterms:created>
  <dcterms:modified xsi:type="dcterms:W3CDTF">2026-05-20T13:33:51Z</dcterms:modified>
</cp:coreProperties>
</file>