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тереме княгини Ярославны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сцена о любви, тревоге и верности в древнем тереме.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— голос ожидания и верности
</a:t>
            </a:r>
            <a:endParaRPr lang="en-US" sz="33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Ярославна ждет вестей о князе Игоре. В ее образе соединяются нежность, терпение и внутренняя сила.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 как место действия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княжеский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 в Древней Руси был высоким княжеским домом. Здесь чувствуется порядок, достоинство и спокойная старинная красота, будто время идет медленнее.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тревога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этой тишине уже слышится тревога. Уют дома резко оттеняет тяжелые вести, и от этого сцена становится особенно напряженной и выразительной.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 раньше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отправился в поход против половцев, чтобы защитить Русскую землю. Этот поход стал опасным и трудным для всей страны.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мужчины были вдали, в доме остались те, кто ждал новостей. Для близких это было время беспокойства, тишины и долгого ожидания.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не участвует в сражении, но переживает его последствия сердцем. Ее мысли все время возвращаются к Игорю и к судьбе родной земли.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эта картина показывает не бой, а нелегкое ожидание дома. В ней особенно важны верность, забота и надежда на возвращение.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чувств в тереме княгини Ярославны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соединяются грусть и тревога, но они звучат очень тихо. Музыка не пугает громкостью, а мягко ведет слушателя к сочувствию.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Ярославны не превращается в отчаяние. Даже когда ей тяжело, она остается собранной, спокойной и по-настоящему сильной.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тихого настроения рождается надежда. Именно она помогает почувствовать, что любовь и верность сильнее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как сильная героиня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не похожа на сказочную принцессу. Она кажется живой, мудрой и очень доброй женщиной, которой близки простые чувства: любовь, страх и верность.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красота заметна не только во внешности, но и в поступках. Она заботится, переживает и умеет держаться достойно, поэтому ее легко понять даже младшим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паузы и интонации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звучат короткие фразы, которые будто бережно несут каждое слово. Они помогают показать, что героиня говорит спокойно, но внутри очень волнуется.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слушателю почувствовать, что тревога не проходит сразу. Ожидание тянется, и от этого каждый новый звук становится значимым.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здесь особенно важны. Они передают долгое ожидание и делают тишину почти такой же выразительной, как сама речь.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Ярославны делает ее образ живым и человечным. Мы слышим не только княгиню, но и женщину, которой очень дорог любимый человек.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А. П. Бородина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Порфирьевич Бородин создал оперу «Князь Игорь» в XIX веке. Для этой сцены он выбрал широкие напевные мелодии, близкие к русской песне.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помогает передать не только грусть, но и скрытую надежду. Звучание становится мягким, певучим и очень выразительным.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музыке чувства Ярославны становятся слышимыми без громких слов. Слушатель словно понимает ее сердце даже тогда, когда она молчит.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и не терять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стоит в тереме и прислушивается к каждому звуку. Она не может изменить события, но сохраняет спокойствие и веру. В этом ожидании видно много силы: не шумной, а тихой и надежной, как домашний очаг.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Ярославны дом — это не просто стены и окна. Это место, где важно беречь память, любовь и надежду. Она думает не только о себе, но и о тех, кто дорог сердцу, поэтому ее образ такой теплый и понятный.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оружия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идет в бой, но и не прячется от беды. Ее смелость проявляется в терпении, верности и умении не опускать руки. Такой образ напоминает, что настоящая храбрость бывает очень тихой.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женский образ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важна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напоминает, что история страны создается не только на поле боя. В ней важны и те, кто ждет, хранит дом и поддерживает близких.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показывает тихую, но очень крепкую силу. Она не сражается с оружием в руках, а бережет надежду, верность и душевное тепло.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образе соединяются личное чувство и любовь к Родине. Поэтому сцена говорит не только о семье, но и о судьбе всей земли.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хороший пример того, как музыка может рассказать о больших чувствах без громких слов. Слушать такую сцену особенно интересно.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опера связана с древней Русью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опирается на «Слово о полку Игореве». Это известное древнерусское произведение рассказывает о походе князя Игоря и его времени.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мы видим княгиню, терем и вестников. Эти детали помогают представить жизнь Древней Руси так, будто перед нами оживает старинная летопись.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 музыке слышится высокий, торжественный тон. Он делает событие не просто бытовым, а почти легендарным, как в древнем сказании.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связи с древним памятником сцена звучит как часть большой истории Руси. Она соединяет прошлое, музыку и человеческие чувства в одном эпизоде.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 внешний облик Ярославны
</a:t>
            </a:r>
            <a:endParaRPr lang="en-US" sz="369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 Ярославны подходят длинные светлые одежды и высокий головной убор. Они подчеркивают ее княжеское достоинство, а также спокойную красоту и внутреннюю чистоту.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Движения должны быть мягкими и сдержанными. Взгляд, руки и осанка помогают показать печаль, заботу и благородство, не делая образ слишком резким.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картины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 в этой сцене символизирует не просто дом, а защиту и порядок. В его тишине особенно заметны тревога, ожидание и напряжение.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вдаль и тихая молитва показывают надежду Ярославны. Она будто прислушивается к судьбе и верит, что любимый человек вернется живым.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Весть становится знаком перемен, а вместе с ней усиливаются любовь и верность. Эти чувства держат героиню и помогают ей не сломаться перед бедой.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Ярославны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любви и тревоги к надежде и внутренней стойкости в сцене терема.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сцена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учит помнить о близких и не забывать поддерживать тех, кто дорог. Иногда доброе слово и спокойствие значат не меньше, чем громкий подвиг.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настоящая сила может быть тихой. Ярославна не спорит и не кричит, но ее верность и выдержка делают ее по-настоящему сильной.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помогает понять, что забота, терпение и надежда важны в любой семье. Такие качества легко узнать в жизни и легко ценить.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сцена понятна сегодня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зрителю легко узнать в Ярославне человека, который ждет добрых новостей от родных. Такие переживания знакомы почти каждому, даже если время и обычаи давно изменились.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говорит простыми и понятными чувствами: любовь, тревога, надежда, забота. Поэтому она звучит живо и трогательно, будто происходит рядом с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сценического действия
</a:t>
            </a:r>
            <a:endParaRPr lang="en-US" sz="372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движения слуг и короткие остановки в разговоре создают ощущение, что в тереме все затаили дыхание. Это делает сцену очень напряженной.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тереме звучит почти громче музыки. Она словно предупреждает, что спокойствие очень хрупкое и беда может появиться в любую минуту.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Напряженные взгляды и сдержанные жесты помогают зрителю почувствовать тревогу без лишних слов. Даже маленькая деталь здесь работает на общее настроение.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бытовым мелочам сцена выглядит правдиво и понятно. Мы верим в происходящее и сильнее сопереживаем Ярославне и ее ожиданию.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50" y="162287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46242"/>
            <a:ext cx="363000" cy="3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4839" y="4022121"/>
            <a:ext cx="2601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564" y="3135276"/>
            <a:ext cx="30345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для запоминания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долго ждет вестей и вслушивается в тишину. Это главное чувство сцены, которое делает ее напряженной и очень живой.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 — это место защиты, порядка и памяти о семье. Он становится символом того, что нужно беречь и охранять.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остается верной Игорю и своим чувствам. Верность помогает ей сохранять достоинство, спокойствие и внутреннюю силу даже в тревожные минуты.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печали Ярославна не теряет надежду на возвращение Игоря. Именно она помогает героине сохранять тихую стойкость.
</a:t>
            </a:r>
            <a:endParaRPr lang="en-US" sz="902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тревога слышна почти в каждом слове и движении. Она передает страх за близкого человека и за судьбу родной земли.
</a:t>
            </a:r>
            <a:endParaRPr lang="en-US" sz="9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сила, которую слышно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в тереме показывает, что настоящая сила бывает спокойной и доброй. В этой сцене музыка, история и чувства звучат вместе, поэтому она так трогает сердце.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2026-05-24T21:07:45Z</dcterms:created>
  <dcterms:modified xsi:type="dcterms:W3CDTF">2026-05-24T21:07:45Z</dcterms:modified>
</cp:coreProperties>
</file>