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черви: общий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сосальщиков и цепней: строение, жизненный цикл и влияние на человека.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плоских червей включает более 25 000 видов, разделённых на ресничных, сосальщиков и цепней. Их изучение важно для понимания экологии и паразитизма в природе, начиная с эпохи Аристотеля и развиваясь до современности.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6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черви: исторический и биологический контекст
</a:t>
            </a:r>
            <a:endParaRPr lang="en-US" sz="2166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 сосальщиков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сосальщиков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имеют уплощённое, листовидное или продолговатое тело, варьирующееся от миллиметров до сантиметров в длину. Это упрощённая форма помогает им приспосабливаться к жизни внутри хозяина.
</a:t>
            </a:r>
            <a:endParaRPr lang="en-US" sz="121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прикрепления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образом сосальщики используют ротовую и брюшную присоски для крепления к тканям хозяина. У некоторых видов присутствуют дополнительные крючья для усиления сцепления.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слой тегумента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Тегумент покрывает тело сосальщика, защищая его от иммунитета хозяина и пищеварительных соков. Этот плотный слой сохраняет целостность и способствует выживанию в враждебной среде.
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цепней: ключевые особенности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Ленточное тело и сегментация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Цепни имеют длинное, плоское, ленточное тело, состоящее из множества члеников — проглоттид, каждый из которых содержит органы размножения. Это увеличивает их репродуктивный потенциал.
</a:t>
            </a:r>
            <a:endParaRPr lang="en-US" sz="124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Сколекс — орган фиксации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Головка — сколекс — снабжена присосками и часто крючьями, что обеспечивает прочное прикрепление к кишечнику хозяина. Такая структура важна для удержания паразита в кишечнике.
</a:t>
            </a:r>
            <a:endParaRPr lang="en-US" sz="1295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членики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проглоттиды могут отделяться и двигаться вне тела хозяина, распространяя яйца в окружающей среде. Это помогает эффективному распространению паразита.
</a:t>
            </a:r>
            <a:endParaRPr lang="en-US" sz="12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сосальщиков: основные стадии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и смена хозяев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цепней: этапы и хозяева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яйца до взрослого паразита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Тегумент сосальщиков образует прочный поверхностный слой, защищающий от агрессивной среды кишечника и иммунной реакции хозяина.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 плоских червей: функции и защита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цепней тегумент приобретает специализированную структуру, позволяющую всасывать питательные вещества по всей поверхности тела.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строение покровных тканей обеспечивает паразитам выживание в разнообразных условиях организма хозяина.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68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50 000
</a:t>
            </a:r>
            <a:endParaRPr lang="en-US" sz="4368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яиц может производить одна особь ежедневно, обеспечивая огромное число потомков и успешное паразитирование.
</a:t>
            </a:r>
            <a:endParaRPr lang="en-US" sz="1239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гермафродиты, способные к перекрёстному и самооплодотворению, что увеличивает их численность в популяции.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по паразитологии и морфологии плоских червей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членик цепня содержит полный набор мужских и женских половых органов, что обеспечивает высокий репродуктивный потенциал.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системы и размножение цепней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образуются непосредственно в члениках, которые отпадают и вместе с ними покидают организм хозяина.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огромного количества члеников с яйцами способствует быстрому распространению паразита в популяции.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Отделяющиеся проглоттиды могут вести самостоятельную активную жизнь, что увеличивает шансы на заражение.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Цепни лишены ротового отверстия и пищеварительной системы, полностью полагаясь на всасывание питательных веществ через тело.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цепней: адаптации к паразитизму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структуры тегумента обеспечивают эффективное поглощение питательных веществ из кишечника хозяина.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адаптация позволяет цепням максимально использовать ресурсы среды и выживать в условиях паразитизма.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поражают печень, лёгкие и другие органы, вызывая заболевания, например, печёночную двуустку, которая приводит к серьёзным нарушениям работы организма.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сосальщиков на здоровье человека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заражения включают боли в животе, лихорадку, слабость и аллергические реакции, а в запущенных случаях возникают хронические поражения внутренних органов.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миллионы людей во всем мире болеют описторхозом и фасциолёзом — болезнями, вызванными сосальщиками, особенно в регионах с неблагоприятными санитарными условиями.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и лечение помогают избежать серьёзных осложнений, поэтому важно знать признаки заболеваний и соблюдать меры профилактики.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Цепни вызывают такие заболевания, как тениоз и тениаринхоз, которые сопровождаются расстройствами пищеварения и болезненными ощущениями в животе.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Цепни и вред для здоровья человека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цепнями приводят к ухудшению питания, развитию анемии и проявлениям аллергии, что снижает общее здоровье и снижает работоспособность организма.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Опаснейшим из паразитарных заболеваний является эхинококкоз, когда личинки образуют пузырьки в печени, лёгких или мозге, угрожая жизни пациента.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профилактики заражения плоскими червями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Тщательная термическая обработка продуктов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необходимости полного приготовления мяса и рыбы помогает уничтожить личинки паразитов, снижая риск заражения. Термическая обработка должна достигать безопасной температуры.
</a:t>
            </a:r>
            <a:endParaRPr lang="en-US" sz="114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и санитария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перед едой и соблюдение санитарных норм при приготовлении пищи значительно уменьшают вероятность попадания паразитов в организм.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за животными и скотом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профилактических программ в сельском хозяйстве снижает распространение паразитов среди животных и предотвращает их передачу человеку.
</a:t>
            </a:r>
            <a:endParaRPr lang="en-US" sz="12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6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использования хозяев и морфологических изменений
</a:t>
            </a:r>
            <a:endParaRPr lang="en-US" sz="1706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1: Первый промежуточный хозяин
</a:t>
            </a:r>
            <a:pPr algn="ctr" indent="0" marL="0">
              <a:lnSpc>
                <a:spcPct val="100000"/>
              </a:lnSpc>
              <a:buNone/>
            </a:pPr>
            <a:r>
              <a:rPr lang="en-US" sz="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развиваются в моллюсках, а цепни — в животном, чаще крупном рогатом скоте или свинье, что определяет особенности строения паразитов.
</a:t>
            </a:r>
            <a:endParaRPr lang="en-US" sz="1084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2: Промежуточные изменения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адаптируются к каждому хозяину посредством различных органов прикрепления и изменения формы тела, отражая их морфологические различия.
</a:t>
            </a:r>
            <a:endParaRPr lang="en-US" sz="1014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3: Окончательный хозяин и развитие взрослого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паразиты достигают зрелости в кишечнике позвоночных, завершая жизненный цикл и распространяя потомство.
</a:t>
            </a:r>
            <a:endParaRPr lang="en-US" sz="10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печёночной двуустки включает стадии от яйца до взрослого паразита с обязательным сменой двух хозяев — улитки и млекопитающего, что обеспечивает сложные преобразования.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жизненных циклов сосальщиков и цепней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бычьего цепня промежуточным хозяином является корова, а окончательным — человек, при этом каждая стадия сопровождается изменениями формы и среды обитания паразита.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плоские черви, например планарии, обитают в пресных водоёмах и питаются мелкими организмами и разлагающимися веществами.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7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и паразитические плоские черви: сравнительный анализ
</a:t>
            </a:r>
            <a:endParaRPr lang="en-US" sz="1807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формы, к которым относятся сосальщики и цепни, адаптировались к жизни внутри организмов хозяев с изменённой морфологией для фиксации и питания.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 паразитов включают специальные присоски и крючья для удержания в органах хозяина, а также отсутствие некоторых систем, как пищеварительная у цепней.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свободноживущими и паразитическими червями отражают их экологическую нишу и биологические стратегии выживания.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играют важную роль в регуляции численности переносчиков и окончательных хозяев паразитов, влияя на здоровье экосистем.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плоских червей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 паразитов связывают водные и сухопутные экосистемы, обеспечивая биологические связи между различными средами обитания.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популяциях плоских червей отражаются на распространении паразитарных заболеваний среди животных и людей, влияя на здоровье и экономику.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случаев гельминтозов сосредоточена в регионах с низким уровнем санитарии и значительной долей сельского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заражения требует активных мер профилактики и просвещения для снижения распространения паразитарных болезней.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плоских червей: статистика и факты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ВОЗ, 2023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591595"/>
            <a:ext cx="239400" cy="2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28545"/>
            <a:ext cx="239400" cy="21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направления исследований плоских червей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паразитов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генома плоских червей помогает выявить механизмы их приспособления и устойчивости к лечениям.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препаратов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новые лекарства с повышенной эффективностью против гельминтов и минимальными побочными эффектами.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и профилактика
</a:t>
            </a:r>
            <a:endParaRPr lang="en-US" sz="1247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Исследуются методы раннего выявления паразитов и способы предотвращения их передачи через пищу и воду.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Санитарно-гигиенические технологии
</a:t>
            </a:r>
            <a:endParaRPr lang="en-US" sz="1238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инновационные способы очистки воды и улучшения санитарных условий для снижения риска заражения.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8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плоских червях для здоровья и профилактики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1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биологии плоских червей важно для защиты здоровья и формирования санитарной грамотности, что способствует успешной профилактике паразитарных заболеваний в повседневной жизни.
</a:t>
            </a:r>
            <a:endParaRPr lang="en-US" sz="310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2026-05-09T12:44:58Z</dcterms:created>
  <dcterms:modified xsi:type="dcterms:W3CDTF">2026-05-09T12:44:58Z</dcterms:modified>
</cp:coreProperties>
</file>