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Three: You are ONLY a Teenager Once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рост, выбор, дружба и первые шаги к самостоятельности.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подростковый возраст так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подростки уже думают о будущем, своих интересах и отношениях. Эта тема помогает говорить о себе по-английски, описывать эмоции, привычки и жизненный выбор.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часто начинается с заметных изменений тела, голоса и уровня энергии. Эти перемены происходят не у всех одинаково и не всегда в одном темпе.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может меняться чаще обычного: радость быстро сменяется раздражением или усталостью. Это естественная часть взросления, а не признак слабости характера.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больше думать о внешности, дружбе, личных интересах и самостоятельности. В речи на эту тему часто встречаются выражения growth spurt, body changes и mood swings.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растёт желание принимать решения самому, пробовать новое и меньше полагаться на взрослых. Именно так постепенно формируется более зрелое поведение.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years: основные признаки возраста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childhood to adulthood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стоит между детством и взрослой жизнью, поэтому его часто сравнивают с мостом. Человек уже не ребёнок, но ещё учится жить самостоятельно.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дополнительные обязанности: помощь дома, участие в жизни класса, забота о младших и подготовка к старшей школе. Это делает подростка более ответственным.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школьник начинает задумываться о предметах, интересах и будущем выборе. Даже небольшие решения помогают лучше понять свои сильные стороны.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взгляда на себя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по-новому оценивает свои возможности, характер и место среди других. Именно поэтому этот возраст так важен для формирования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подростка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школа особенно заметны, потому что именно там подросток проводит больше всего времени и общается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идёт из нескольких источников, но поддержка семьи помогает подростку чувствовать опору и сохранять собственный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подросткового возраста; проценты условные для иллюстрации сравнительной значимости факторов.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7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живёт с психическим расстройством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сравнение с другими может сильно влиять на самооценку и почему поддержка взрослых особенно важна.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данные о психическом здоровье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дружбу крепкой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не только говорить, но и слышать друг друга. Умение слушать помогает понять чувства друга, избежать недопонимания и вовремя заметить проблему.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начинается с доверия: можно делиться мыслями, не боясь насмешек или сплетен. Когда человек чувствует безопасность, общение становится честным и спокойным.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не исчезает в трудный момент и не меняет отношение из-за чужого мнения. Лояльность особенно ценится, когда в классе появляются конфликты или давление группы.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подростковом возрасте поддерживает интересы, уверенность и желание пробовать новое. Хорошие друзья помогают развиваться, а не заставляют подстраиваться любой ценой.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подростки ссорятся из-за ревности или желания быть принятыми. Поэтому важно уважать друг друга и не превращать дружбу в соревнование за 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давление сверстников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желание быть принятым может привести к рискованному решению.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life online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социальные сети помогают подросткам быстро обмениваться новостями, договариваться о встречах и чувствовать связь с друзьями даже после школы.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даёт доступ к учебным материалам, видеоурокам, новостям и творческим идеям. Для многих подростков это удобный способ учиться и искать интересы.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Онлайн-риски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активное использование сети может привести к кибербуллингу, переутомлению, ухудшению сна и постоянному сравнению себя с другими пользователями.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делать паузы, проверять время у экрана и не заменять онлайн-общением живой разговор, отдых и 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395" y="1935209"/>
            <a:ext cx="38158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рискованные привычки подростков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привычка может приносить пользу, но при избытке создавать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привычек важнее одной «идеальной» привычки: сон, движение, питание и общение вместе влияют на здоровье, настроение и учебу.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healthy habits; примеры иллюстративные.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Sleep, energy and concentration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себе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get enough sleep, делать вечерний режим спокойнее и откладывать гаджеты заранее. Даже небольшие изменения — регулярное время отхода ко сну и короткий отдых — заметно улучшают самочувствие.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страдает при недосыпе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влияет на реакцию, настроение и способность stay focused. Человек быстрее раздражается, хуже понимает объяснение учителя и чаще ошибается в простых заданиях, которые обычно даются легко.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засыпаем поздно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домашние задания, телефон, игры и переживания перед контрольными. Из-за этого многие teenagers go to bed late и утром чувствуют себя уставшими, даже если спали почти всю ночь.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нужно 8–10 часов сна, чтобы мозг успевал восстановиться. Если регулярно ложиться поздно, становится труднее запоминать материал, быстро отвечать на уроках и сохранять внимание до конца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подростка в течение недели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напряжёнными обычно становятся будни, особенно середина недели, когда учебная нагрузка выше и меньше времени на отдых.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выходным показатели часто улучшаются: меньше стресса, больше энергии и выше уверенность. Поддержка режима помогает сгладить резкие колебания.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визуализация по теме подросткового возраста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10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1666" y="2057985"/>
            <a:ext cx="381790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развивают дисциплину, выносливость и умение действовать вместе с другими. Они учат не только побеждать, но и спокойно принимать проигрыш, продолжая работать над собой.
</a:t>
            </a:r>
            <a:endParaRPr lang="en-US" sz="1014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помогают понять, что получается лучше всего и какие области вызывают живой интерес. В 9 классе это особенно важно, потому что учебные успехи уже связаны с будущими планами.
</a:t>
            </a:r>
            <a:endParaRPr lang="en-US" sz="1042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вкус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искусство помогают выразить эмоции, заметить свои сильные стороны и научиться смотреть на мир шире. Такие занятия поддерживают внимание, терпение и уверенность в собственных идеях.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 учит замечать чужие потребности и брать на себя реальную ответственность. Через волонтёрство подросток видит, что его действия могут приносить пользу не только ему самому.
</a:t>
            </a:r>
            <a:endParaRPr lang="en-US" sz="1046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чтение и технологии развивают самостоятельность, поиск информации и умение доводить дело до конца. Они показывают, какие задачи нравятся больше всего и в какой сфере хочется расти дальше.
</a:t>
            </a:r>
            <a:endParaRPr lang="en-US" sz="1014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интересы и будущие цели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support and personal boundaries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без 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чувствовать, что дома его слушают и уважают. Доверие помогает говорить честно о трудностях, а не скрывать их из страха наказания или постоянной критики.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не отменяют семейные правила. Когда заранее понятны время возвращения домой, обязанности и время для телефона, в семье меньше поводов для ссор и недопонимания.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обсуждать оценки, обязанности и свободу выбора без крика. Спокойный диалог помогает услышать друг друга, найти компромисс и сохранить отношения даже при разногласиях.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нужны не только советы, но и возможность пробовать самому. Если семья поддерживает, но не лишает инициативы, ребёнок учится отвечать за свои решения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решение: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 рискованных ситуациях дома, в школе, на улице и в интернете.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что трудности подростков лучше решать спокойно, конкретно и с уважением к чувствам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полезны режим, поддержка и ясные шаги. Когда помощь спокойная и конкретная, подростку легче справиться с напряжением и вернуться к обычному ритму.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подросткового возраста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 способы поддержки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взрослым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рассказать родителям, классному руководителю, школьному психологу или другому ответственному взрослому. Ранний разговор помогает понять ситуацию и выбрать правильную поддержку.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 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к специалисту важны спокойный режим, участие близких и регулярное наблюдение. Это снижает риск ухудшения и помогает постепенно вернуть силы и интерес к обычным делам.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тревожные сигналы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длительная грусть, тревога, изоляция или сильная усталость не проходят, это уже не просто плохой день. Важно не ждать, что всё исправится само.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серьёзная помощь взрослых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подросткам чувствовать себя лучше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не один приём, а сочетание привычек: сон, движение, общение и паузы без постоянных уведомлений.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устойчивый эффект дают базовые вещи, а не быстрые решения. Регулярность важнее редких усилий: именно она поддерживает настроение и силы.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визуализация по теме подросткового благополучия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years as a time of growth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появляются более дальние планы: экзамены, профессия, новые шаги в учёбе. Такие цели учат терпению, самостоятельности и умению двигаться вперёд даже при сомнениях.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лучше понимать, что ему действительно нравится, а что остаётся чужим. Это помогает выбирать кружки, цели и занятия, которые развивают сильные стороны и поддерживают мотивацию.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годы складываются ежедневные привычки, связанные с учёбой, отдыхом и общением. То, что кажется мелочью сейчас, часто влияет на организованность и ответственность в будущем.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помогает учиться на собственных ошибках без серьёзных последствий, но с важными выводами. Именно так постепенно формируется более зрелое отношение к поступкам и словам.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время, которое формирует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проходит быстро, но именно он учит понимать себя, выбирать друзей, справляться с трудностями и беречь здоровье. Поддержка взрослых делает этот путь спокойнее и увереннее.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2026-05-31T13:59:00Z</dcterms:created>
  <dcterms:modified xsi:type="dcterms:W3CDTF">2026-05-31T13:59:00Z</dcterms:modified>
</cp:coreProperties>
</file>