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жизненного цикла клетки: ключевые этапы и значение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клеточного цикла раскрывает основы роста, развития и здоровья организма.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фундамент жизни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базовая единица живых организмов, обеспечивающая рост и обновление тканей. Историческое исследование клеточного цикла открыло фундамент молекулярной биологии и медицины, расширив понимание механизмов развития и заболеваний.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6267" y="1041885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клеточного цикла эукариот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4575" y="2228850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Интерфаза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84700" y="2692600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подготовки клетки к делению, включающий рост (G1), удвоение ДНК (S) и подготовку к митозу (G2).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85375" y="4090144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Метафаза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84700" y="4528875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 выстраиваются вдоль экватора клетки, обеспечивая подготовку к разделению генетического материала.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6105825" y="2228850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Профаза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6097135" y="2692600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Конденсация хромосом и формирование митотического веретена, начало распада ядерной оболочки.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6105825" y="4090144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Анафаза и телофаза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6100241" y="4528875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и миграция сестринских хроматид к полюсам, восстановление ядерной оболочки и подготовка к цитокинезу.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процессы интерфазы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Фаза G1 — активный рост клетки и синтез РНК, белков, формирующих основу для удвоения ДНК.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S-фаза характеризуется репликацией ДНК, обеспечивающей достоверное копирование генетической информации.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G2 происходит синтез белков, необходимых для успешного митоза, и контроль качества репликата ДНК.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G1-фаза и значение фазы G0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G1 происходит увеличение цитоплазмы и активный обмен веществ, готовящий клетку к делению.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Фаза G0 — состояние покоя, когда клетка временно или навсегда выходит из цикла, как у нейронов.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G1 варьируется по типам клеток: активно делящиеся клетки проводят здесь меньше времени.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Возможность возвращения из G0 в цикл зависит от внешних стимулов и физиологического состояния организма.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8213"/>
            <a:ext cx="5237100" cy="17900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2238" y="2182425"/>
            <a:ext cx="5237100" cy="17900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901287" y="4448800"/>
            <a:ext cx="47850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2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Удвоение ДНК — основа наследственности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4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S-фаза обеспечивает точную репликацию молекул ДНК, что важно для сохранения генетической информации без ошибок. Каждая хромосома преобразуется в две идентичные сестринские хроматиды.
</a:t>
            </a:r>
            <a:endParaRPr lang="en-US" sz="1442" dirty="0"/>
          </a:p>
        </p:txBody>
      </p:sp>
      <p:sp>
        <p:nvSpPr>
          <p:cNvPr id="10" name="Text 2"/>
          <p:cNvSpPr txBox="1"/>
          <p:nvPr/>
        </p:nvSpPr>
        <p:spPr>
          <a:xfrm>
            <a:off x="6548275" y="4448800"/>
            <a:ext cx="47850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2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структурных белков и гистонов
</a:t>
            </a:r>
            <a:pPr algn="l" indent="0" marL="0">
              <a:lnSpc>
                <a:spcPct val="100000"/>
              </a:lnSpc>
              <a:buNone/>
            </a:pPr>
            <a:r>
              <a:rPr lang="en-US" sz="14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с ДНК производится синтез гистонов и других белков, которые помогают формировать стабильные хроматиновые комплексы, обеспечивающие компактность и надежность хромосом.
</a:t>
            </a:r>
            <a:endParaRPr lang="en-US" sz="1442" dirty="0"/>
          </a:p>
        </p:txBody>
      </p:sp>
      <p:sp>
        <p:nvSpPr>
          <p:cNvPr id="11" name="Text 3"/>
          <p:cNvSpPr txBox="1"/>
          <p:nvPr/>
        </p:nvSpPr>
        <p:spPr>
          <a:xfrm>
            <a:off x="688000" y="1027375"/>
            <a:ext cx="108639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процессы S-фазы
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G2-фаза: подготовка к митозу и контроль качества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синтез белков, включая тубулины, необходимых для формирования митотического веретена.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Удвоение центриолей в клетках животных для правильной организации деления.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контроля предотвращают переход клетки в митоз при наличии повреждений или незавершённой репликации ДНК.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4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Митоз: этапы и значение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724801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Профаза — подготовка хромосом и разрушение ядерной оболочки для дальнейшего деления.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17754" y="4784338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Анафаза — разделение сестринских хроматид и их перемещение к противоположным полюсам клетки.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096001" y="2724801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Метафаза — выстраивание хромосом по экватору клетки для равномерного распределения в дочерние клетки.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096001" y="4784338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Телофаза — восстановление ядерных оболочек и завершение процесса деления ядра.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и распределение фаз митоза у корешка лука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митоза у клеток Allium cepa варьируется от одного до двух часов, что отражает динамичность процесса деления.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времени митоза занимает подготовка и завершение процесса — профаза и цитокинез — обеспечивая точное деление.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«Биология клетки», 2019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092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Интерфаза: этапы и процессы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04340" y="2572958"/>
            <a:ext cx="31041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G1-фаза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синтез белков и рост клетки, накопление ресурсов для удвоения ДНК.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8365309" y="2572958"/>
            <a:ext cx="31041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G2-фаза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Финальная подготовка к митозу: синтез специфических белков, проверка целостности и завершённости ДНК.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534824" y="2572958"/>
            <a:ext cx="31041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S-фаза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Репликация ДНК и синтез гистонов, подготовка к равномерному распределению генетического материала.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Профаза: стартовые события и структурные изменения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Профаза характеризуется началом уплотнения хроматина в компактные хромосомы, что способствует более точному их распределению при делении. Одновременно ядерная оболочка начинает разрушаться, освобождая хромосомы для последующих процессов.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Формируется митотическое веретено, состоящее из микротрубочек, которые обеспечивают движение хромосом. Центриоли расходятся по клетке к противоположным полюсам, выступая в роли организационных центров веретена деления.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020" y="2225041"/>
            <a:ext cx="3232353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17754" y="2939393"/>
            <a:ext cx="2900517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 располагаются по экватору клетки, формируя метафазную пластинку. Это ключевой момент организации, обеспечивающий правильное расположение наследственного материала.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424514" y="2939393"/>
            <a:ext cx="2900400" cy="24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Центромеры хромосом присоединяются к микротрубочкам митотического веретена с каждой стороны. Такая фиксация гарантирует равномерное распределение генов между дочерними клетками на следующем этапе.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Метафаза: организация и закрепление хромосом
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850" y="2091313"/>
            <a:ext cx="5112300" cy="27059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1125" y="2091413"/>
            <a:ext cx="5112300" cy="27059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50" y="1027375"/>
            <a:ext cx="107982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Анафаза: разделение генетического материала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29225" y="5030850"/>
            <a:ext cx="49641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5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Расщепление сестринских хроматид
</a:t>
            </a:r>
            <a:pPr algn="l" indent="0" marL="0">
              <a:lnSpc>
                <a:spcPct val="100000"/>
              </a:lnSpc>
              <a:buNone/>
            </a:pPr>
            <a:r>
              <a:rPr lang="en-US" sz="1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анафазе происходит отделение сестринских хроматид друг от друга. Этот процесс обусловлен укорочением микротрубочек веретена, что способствует их перемещению к противоположным полюсам клетки.
</a:t>
            </a:r>
            <a:endParaRPr lang="en-US" sz="1305" dirty="0"/>
          </a:p>
        </p:txBody>
      </p:sp>
      <p:sp>
        <p:nvSpPr>
          <p:cNvPr id="10" name="Text 3"/>
          <p:cNvSpPr txBox="1"/>
          <p:nvPr/>
        </p:nvSpPr>
        <p:spPr>
          <a:xfrm>
            <a:off x="6420975" y="5030850"/>
            <a:ext cx="49641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9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Обеспечение идентичности генетического набора
</a:t>
            </a:r>
            <a:pPr algn="l" indent="0" marL="0">
              <a:lnSpc>
                <a:spcPct val="100000"/>
              </a:lnSpc>
              <a:buNone/>
            </a:pPr>
            <a:r>
              <a:rPr lang="en-US" sz="12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точному разделению хроматид каждая дочерняя клетка получает полный и идентичный генетический материал. Это критично для поддержания стабильности организма и правильного функционирования клеток.
</a:t>
            </a:r>
            <a:endParaRPr lang="en-US" sz="121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431" y="2225041"/>
            <a:ext cx="3355591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75136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Телофаза: завершение деления ядра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547427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Деконденсация хромосом и восстановление ядра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период хромосомы теряют плотную структуру и переходят в состояние хроматина. Одновременно восстанавливаются ядерные оболочки вокруг будущих ядер, формируются ядрышки, что сигнализирует о завершении митотического деления.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8372671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цитокинезу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клетки к разделению цитоплазмы включает генерацию структур, обеспечивающих последующий цитокинез и образование двух полноценных дочерних клеток с полноценным ядром.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Цитокинез: механизмы и итог деления клетки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Цитокинез представляет собой физическое разделение цитоплазмы между дочерними клетками, завершая процесс деления. У животных клеток формируется перетяжка, которая постепенно сжимается, отделяя клетки.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растительных клетках образуется новая клеточная пластинка, которая впоследствии превращается в клеточную стенку. Итогом является образование двух генетически идентичных дочерних клеток.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2737" y="2151250"/>
            <a:ext cx="415575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43477" y="2114972"/>
            <a:ext cx="554100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25001" y="2187015"/>
            <a:ext cx="554400" cy="44352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механизмы регуляции митотического цикла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1032387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Циклины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Белки, уровни которых циклически изменяются в течение клеточного цикла, активируя соответствующие процессы перехода между фазами.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8455742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Контрольные точки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проверки правильности ключевых процессов, таких как репликация ДНК и разделение хромосом, предотвращают ошибки и обеспечивают стабильность генома.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737855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Циклин-зависимые киназы (CDK)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Ферменты, которые взаимодействуют с циклами, катализируя фосфорилирование мишеней и контролируя прогресс клеточного цикла.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Опухолевый рост и неконтролируемое 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5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в генах-супрессорах опухолей, таких как p53, могут привести к бесконтрольному делению клеток. Это основной механизм развития злокачественных опухолей и рака.
</a:t>
            </a:r>
            <a:endParaRPr lang="en-US" sz="1297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аномалии и наследственные заболевания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3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 репликации ДНК во время митоза приводят к генетическим сбоям. Такие сбои часто становятся причиной врождённых заболеваний и нарушений развития.
</a:t>
            </a:r>
            <a:endParaRPr lang="en-US" sz="1309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Активация апоптоза при критических повреждениях
</a:t>
            </a:r>
            <a:pPr algn="l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повреждения ДНК слишком значительны, клетка запускает запрограммированную смерть (апоптоз), предотвращая распространение дефектного материала и поддерживая здоровье организма.
</a:t>
            </a:r>
            <a:endParaRPr lang="en-US" sz="1227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нарушений митотического цикла
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7887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жизненного цикла эукариот и прокариот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84882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осуществляют деление посредством бинарного деления без митоза, обеспечивая быстрое размножение и короткий жизненный цикл.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540560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 обладают более сложным клеточным циклом с интерфазой и митозом, что обеспечивает точное разделение генетического материала.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бактерия Escherichia coli делится примерно за 20 минут, тогда как клетка человеческой кожи совершает полный цикл около 24 часов.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применения знаний о митозе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цитостатиков в онкологии основано на подавлении митотического цикла раковых клеток для прекращения их роста.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генетических тестов позволяет выявлять мутации, влияющие на нормальное деление клеток и приводящие к наследственным заболеваниям.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процессов регенерации тканей помогает создавать методы ускорения заживления и восстановления повреждённых органов.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Биотехнологии, включая выращивание клеточных культур и терапию стволовыми клетками, напрямую зависят от контроля и понимания митотического цикла.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650" y="4537943"/>
            <a:ext cx="6696900" cy="18442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57850" y="1339350"/>
            <a:ext cx="6595200" cy="17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митотического цикла в науке и медицине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2757850" y="3393826"/>
            <a:ext cx="6595200" cy="10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Митотический цикл — фундаментальный процесс, обеспечивающий стабильность и обновление клеток. Его изучение лежит в основе диагностики, терапии современных заболеваний и развития биотехнологий будущего.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2026-05-10T09:08:50Z</dcterms:created>
  <dcterms:modified xsi:type="dcterms:W3CDTF">2026-05-10T09:08:50Z</dcterms:modified>
</cp:coreProperties>
</file>