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мир: как жило средневековое общество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верность и сословия определяли жизнь средневековой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Средние века возник феодальный строй
</a:t>
            </a:r>
            <a:endParaRPr lang="en-US" sz="205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Европа стала менее единой и безопасной. Люди искали защиту у местных правителей, а главным богатством и источником власти стала земля, за которую платили службой и продуктами.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феодального строя
</a:t>
            </a:r>
            <a:endParaRPr lang="en-US" sz="2702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порядок держался на земельных владениях. Кто контролировал больше земли, тот имел больше дохода, воинов и влияния на людей вокруг.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людьми строились не только на законах, но и на клятве верности. Сеньор защищал, а вассал служил и поддерживал его в походах и советах.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 группы с разными правами и обязанностями. Переход из одного сословия в другое был трудным, а чаще всего положение передавалось по наследству.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духовенства, рыцарей, крестьян и горожан действовали разные нормы жизни. Одни управляли и воевали, другие трудились, платили повинности и почти не имели свободы выбора.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замок как крепость и жилище
</a:t>
            </a:r>
            <a:endParaRPr lang="en-US" sz="2428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был не только домом феодала, но и местом, откуда он управлял владением. Здесь принимали гостей, решали споры и собирали людей на защиту.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стены, башни, ров, ворота и подъемный мост затрудняли штурм. Такая крепость позволяла выдерживать нападение даже тогда, когда вокруг шли войны.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замке кипела не только военная, но и бытовая жизнь. Там готовили еду, чинили снаряжение, содержали лошадей и следили за порядком в округе.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силы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каменный замок на холме показывал богатство и власть хозяина. Он внушал уважение своим видом и напоминал зависимым людям, кто здесь господин.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и в зданиях внутри стен хранили запасы пищи, оружие и хозяйственные вещи. Там же располагались жилые комнаты и помещения для 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зависело от сословия: одни распоряжались землей и знаниями, другие работали и несли основные повинности.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средневековой Европы, обобщение по материалам школьного курса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сословия были свои занятия, права и обязанности. Таблица показывает, как различались роли людей в средневековой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феодального общества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вассальная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земля превращалась в службу, а защита — в повинности.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феодального хозяйства, школьный курс истории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богатства феодала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складывался не только из продуктов, но и из платежей за пользование мельницами, мостами и рынками.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богатства — земля и труд зависимых людей; дополнительные сборы лишь усиливали власть владельца.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Рыцарь: обучение, вооружение и идеалы
</a:t>
            </a:r>
            <a:endParaRPr lang="en-US" sz="2502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снаряжение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Рыцарю были нужны меч, копье, щит, шлем, доспехи и боевой конь. Такое вооружение стоило дорого, поэтому рыцарем обычно становился человек из знатной семьи.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Посвящение в рыцари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юношу посвящали в рыцари. Этот обряд означал, что он готов защищать своего сеньора, владения и честь своего имени.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рыцаря ожидали храбрости, верности, готовности защищать слабых и уважения к церковным правилам. Важно было не только побеждать, но и вести себя достойно.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 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рыцарь начинал обучение мальчиком: сначала служил пажом, затем становился оруженосцем. Так он учился правилам поведения, верховой езде и обращению с оружием.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и их зависимость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поле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большинство населения. Они пахали землю, сеяли зерно, убирали урожай, заготавливали сено и выполняли много других работ в течение всего года.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повинности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работы на своем участке, крестьяне должны были чинить дороги, перевозить грузы и выполнять другие поручения сеньора. Это отнимало силы и время у семьи.
</a:t>
            </a:r>
            <a:endParaRPr lang="en-US" sz="137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не могли свободно уйти от владельца земли. Без его разрешения они часто не могли жениться, переехать или распоряжаться своим участком.
</a:t>
            </a:r>
            <a:endParaRPr lang="en-US" sz="1379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нужде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жили скромно и зависели от урожая. Если год был неудачным, еды не хватало, а долги и повинности только усиливали их зависимость.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сельской жизни в Средние века, школьный курс истории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крестьян была тяжелой
</a:t>
            </a:r>
            <a:endParaRPr lang="en-US" sz="271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усиливалась тем, что семья зависела от погоды, а запасы зерна и скота могли быстро исчезнуть после плохого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был тяжёлым не из-за одного фактора, а из-за их сочетания: работа, поборы и опасность голода постоянно подрывали жизнь крестьян.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44024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4402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опора средневекового общества
</a:t>
            </a:r>
            <a:endParaRPr lang="en-US" sz="2297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объясняла людям, как нужно жить по христианским правилам, проводила богослужения и обряды. Для многих жителей деревни и города она была главным источником нравственных норм и утешения.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монастырях переписывали книги, учили грамоте, письму и счету. В эпоху, когда немногие умели читать, именно монахи сохраняли важные тексты и знания прошлого.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нуждающимся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приходы помогали бедным, больным и странникам. Они раздавали пищу, принимали путников и заботились о тех, кто не мог сам себя прокормить.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 аббаты владели землями, собирали доходы и участвовали в управлении. Церковь влияла не только на веру, но и на политическую жизнь средневековой Европы.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росли города и оживлялась торговля
</a:t>
            </a:r>
            <a:endParaRPr lang="en-US" sz="251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площадь у лавок
</a:t>
            </a:r>
            <a:pPr algn="l" indent="0" marL="0">
              <a:lnSpc>
                <a:spcPct val="90000"/>
              </a:lnSpc>
              <a:buNone/>
            </a:pPr>
            <a:r>
              <a:rPr lang="en-US" sz="3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площади люди встречались не только для покупок, но и для обмена новостями. Между лавками тянулись ряды тканей, хлеба, соли и железных изделий, а над всем стоял гул голосов и звон монет.
</a:t>
            </a:r>
            <a:endParaRPr lang="en-US" sz="117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 центр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3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ярмарках сходились купцы из разных земель. Они привозили сукно, вино, зерно и ремесленные изделия, а уезжали с новыми товарами и договорами, которые связывали между собой дальние города.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добиваются прав
</a:t>
            </a:r>
            <a:pPr algn="l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хотели сами решать, как собирать налоги, кого судить и кто будет управлять общиной. Поэтому они добивались грамот, которые защищали их от произвола местных сеньоров и усиливали самоуправление.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росли города и оживлялась торговля
</a:t>
            </a:r>
            <a:endParaRPr lang="en-US" sz="251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земельной власти к сильным государствам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изменение хозяйства и армии постепенно ослабляло старые феодальные связи.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был общеевропейским явлением, но местные условия заметно меняли его форму и силу.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Средних веков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строй в странах Европы
</a:t>
            </a:r>
            <a:endParaRPr lang="en-US" sz="274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Европы феодальные отношения складывались не одинаково: где-то сильнее была власть короля, а где-то — городов и земельных правителей.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феодальным повинностям в Европе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повинности крестьянина
</a:t>
            </a:r>
            <a:endParaRPr lang="en-US" sz="271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обязанностей отличался по землям, но почти везде крестьянин отдавал часть труда и урожая тем, кто владел землей и защищал округу.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лежала на сельском хозяйстве: именно оно кормило сеньора, церковь и местную власть.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феодальный мир был неспокойным
</a:t>
            </a:r>
            <a:endParaRPr lang="en-US" sz="2341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за землю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войны часто начинались из-за спорных владений, наследства или желания расширить свои земли. Побеждал тот, у кого было больше воинов, крепче стены и сильнее союзники.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помогали рыцарям тренироваться в верховой езде, владении копьем и мечом. Одновременно они служили праздником, на котором можно было показать смелость и заслужить славу.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прикрывали дороги, поля и переправы, а жители окрестностей прятались за их стенами во время нападений. Но постоянная угроза делала жизнь людей тревожной и неустойчивой.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разоряли посевы, мешали торговле и заставляли крестьян покидать дома. Даже после окончания боя последствия ощущались долго: не хватало еды, лошадей и рабочих рук.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женщины в феодальном обществе
</a:t>
            </a:r>
            <a:endParaRPr lang="en-US" sz="2343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Дворянки в замке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из знати управляли домом, следили за запасами, слугами и порядком в хозяйстве, пока мужчины были в походах. Их ответственность была большой, хотя права оставались ограниченными.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Крестьянки работали в поле, доили скот, готовили пищу, пряли и заботились о детях. Их день был длинным, а труд — необходимым для выживания семьи.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монастыре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женщины могли учиться читать, переписывать книги и посвящать себя молитве. Такой путь давал возможность получить знания и жить по строгим религиозным правилам.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позднего Средневековья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феодализм начал ослабевать
</a:t>
            </a:r>
            <a:endParaRPr lang="en-US" sz="275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все чаще платили деньги, а не отрабатывали повинности. Короли опирались на налоги, чиновников и армию, а не только на верность вассалов.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система власти уступала место государству, где важнее становились законы, деньги и общая армия.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Феодальное общество держалось на обмене земли, службы и повинностей, а положение человека обычно передавалось по наследству.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понятий по теме «Феодальный мир»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понять, как была устроена жизнь людей в феодальную эпоху и почему их положение зависело от службы и 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темы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мир: итоги эпохи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мир держался на земле, личной верности и сословном неравенстве. Он создал замки, рыцарей, монастыри и города, но постепенно уступил место более сильным государствам.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2026-06-02T05:19:12Z</dcterms:created>
  <dcterms:modified xsi:type="dcterms:W3CDTF">2026-06-02T05:19:12Z</dcterms:modified>
</cp:coreProperties>
</file>