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jpe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Азия: регион контрастов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Регион, где соседствуют пустыни, мегаполисы и древние цивилизации.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49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за пределами постсоветского пространства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самая населённая часть Азии вне постсоветского пространства. Здесь сосредоточены древние цивилизации, стратегические торговые пути, богатые ресурсы и разные модели 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49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связи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положению между материками и океаном Зарубежная Азия стала пространством интенсивных контактов, торговли и культурных обменов, сохраняя значение и в наши дни.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тянется на тысячи километров от восточного Средиземноморья и побережий Западной Азии до островных окраин Тихого океана, соединяя сразу несколько природных и исторических зон.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Широтный охват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районы выходят к арктическим и умеренным широтам, а южные приближаются к экватору. Поэтому здесь встречаются очень разные температуры, режимы осадков и природные условия.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рубежи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окраинах региона находятся Аравийское, Южно-Китайское и Японское моря. Через них проходят важнейшие морские маршруты, связывающие Европу, Африку и Америку.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Зарубежной Азии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49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Субрегионы и их состав
</a:t>
            </a:r>
            <a:endParaRPr lang="en-US" sz="2388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части региона выделяются по положению, составу стран и типу хозяйства.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49" dirty="0"/>
          </a:p>
        </p:txBody>
      </p:sp>
      <p:sp>
        <p:nvSpPr>
          <p:cNvPr id="12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крупнейшие природные объекты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56300" y="1423665"/>
            <a:ext cx="227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Высочайшие горы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56300" y="1676953"/>
            <a:ext cx="22779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и Тибетское нагорье образуют высочайшую горную область мира, где труднее строить дороги, но формируются истоки крупных рек и особые высотные ландшафты.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3348463" y="1423665"/>
            <a:ext cx="227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равнины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3348463" y="1676953"/>
            <a:ext cx="22779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Индо-Гангская низменность и Месопотамия отличаются плодородием и высокой плотностью населения. Именно здесь издавна концентрировались земледелие, города и политические центры.
</a:t>
            </a:r>
            <a:endParaRPr lang="en-US" sz="800" dirty="0"/>
          </a:p>
        </p:txBody>
      </p:sp>
      <p:sp>
        <p:nvSpPr>
          <p:cNvPr id="17" name="Text 6"/>
          <p:cNvSpPr txBox="1"/>
          <p:nvPr/>
        </p:nvSpPr>
        <p:spPr>
          <a:xfrm>
            <a:off x="556300" y="2674942"/>
            <a:ext cx="227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пространства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556300" y="2928230"/>
            <a:ext cx="22779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Аравии и Гоби показывают крайний дефицит влаги. В таких условиях расселение редкое, а хозяйство зависит от оазисов, подземных вод и дальних перевозок.
</a:t>
            </a:r>
            <a:endParaRPr lang="en-US" sz="800" dirty="0"/>
          </a:p>
        </p:txBody>
      </p:sp>
      <p:sp>
        <p:nvSpPr>
          <p:cNvPr id="19" name="Text 8"/>
          <p:cNvSpPr txBox="1"/>
          <p:nvPr/>
        </p:nvSpPr>
        <p:spPr>
          <a:xfrm>
            <a:off x="3348463" y="2674942"/>
            <a:ext cx="227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острова
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3348463" y="2928230"/>
            <a:ext cx="22779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дуги Индонезии и Японии относятся к районам активного вулканизма и землетрясений. Здесь природа даёт ресурсы, но одновременно создаёт серьёзные риски.
</a:t>
            </a:r>
            <a:endParaRPr lang="en-US" sz="800" dirty="0"/>
          </a:p>
        </p:txBody>
      </p:sp>
      <p:sp>
        <p:nvSpPr>
          <p:cNvPr id="21" name="Text 10"/>
          <p:cNvSpPr txBox="1"/>
          <p:nvPr/>
        </p:nvSpPr>
        <p:spPr>
          <a:xfrm>
            <a:off x="704300" y="3796946"/>
            <a:ext cx="4455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рельефа
</a:t>
            </a:r>
            <a:endParaRPr lang="en-US" sz="1000" dirty="0"/>
          </a:p>
        </p:txBody>
      </p:sp>
      <p:sp>
        <p:nvSpPr>
          <p:cNvPr id="22" name="Text 11"/>
          <p:cNvSpPr txBox="1"/>
          <p:nvPr/>
        </p:nvSpPr>
        <p:spPr>
          <a:xfrm>
            <a:off x="704301" y="4050227"/>
            <a:ext cx="4455900" cy="25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рельеф определяет размещение дорог, портов, сельского хозяйства и городов. Поэтому в регионе особенно заметны контрасты между доступными и труднодоступными территориями.
</a:t>
            </a:r>
            <a:endParaRPr lang="en-US" sz="71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 пределах региона соседствуют контрастные климатические условия, определяющие природные зоны и способы хозяйственного использования территорий.
</a:t>
            </a:r>
            <a:endParaRPr lang="en-US" sz="1144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4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природные зоны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контраст создают южные и прибрежные районы, где влажность и тепло сочетаются с муссонами. Север и внутренние области заметно суше и холоднее.
</a:t>
            </a:r>
            <a:endParaRPr lang="en-US" sz="1097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климатических особенностей Зарубежной Азии
</a:t>
            </a:r>
            <a:endParaRPr lang="en-US" sz="87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49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региона: ресурсы и дефицит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Южноазиатские реки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Инд, Ганг и Брахмапутра поддерживают огромные земледельческие районы Южной Азии. Их долины и дельты удобны для орошения, но сильно зависят от сезонных колебаний стока.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и конкуренция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воды не хватает из-за засушливого климата, роста населения и конкуренции между сельским хозяйством, промышленностью и городами. Это усиливает межгосударственные споры.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Месопотамский узел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 и Евфрат издавна определяли жизнь Месопотамии. Сегодня эти реки остаются основой водоснабжения и сельского хозяйства, но испытывают сильное антропогенное давление.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Востока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Янцзы, Хуанхэ и Меконг формируют крупнейшие речные системы Восточной и Юго-Восточной Азии. Они питают города, поля и промышленные районы, связывая горы с морями.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плотность населения наблюдается там, где сочетаются вода, плодородные земли и удобные транспортные связи. Именно поэтому дельты и побережья притягивают миллионы людей.
</a:t>
            </a:r>
            <a:endParaRPr lang="en-US" sz="1144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4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Население: численность и расселение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сочетает сверхвысокую плотность населения и разные возрастные модели: одни страны остаются очень молодыми, другие быстро стареют.
</a:t>
            </a:r>
            <a:endParaRPr lang="en-US" sz="1163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демографических особенностей Зарубежной Азии
</a:t>
            </a:r>
            <a:endParaRPr lang="en-US" sz="83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49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риски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города дают доступ к университетам, медицине и цифровой экономике. Поэтому урбанизация остаётся и возможностью, и серьёзным вызовом для региона.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агломераций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Токио, Шанхай, Дели и Джакарта растут как центры рабочих мест, образования и транспорта. Их масштабы отражают концентрацию населения и хозяйственной активности в крупнейших агломерациях.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центров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Мегаполисы региона становятся узлами управления, финансов и международной торговли. Через них проходят потоки товаров, инвестиций, миграции и современных услуг.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город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приток населения повышает спрос на жильё, общественный транспорт, воду и энергоснабжение. Без планирования это приводит к перегрузке инфраструктуры и росту неравенства.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мегаполисы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49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крупных религиозных традиций особенно заметны в культурном пространстве региона, формируя архитектуру, праздники и повседневные нормы.
</a:t>
            </a:r>
            <a:endParaRPr lang="en-US" sz="2391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крупных религиозных традиций особенно заметны в культурном пространстве региона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религиозной карте Зарубежной Азии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49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используются более 2 300 языков, поэтому культурная мозаика здесь особенно сложна и многообразна.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2 300+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 зафиксировано в Азии, и именно поэтому многоязычие стало нормой для многих стран региона.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Ethnologue, Living Languages of Asia (последние доступные оценки)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49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Азию проходили главные сухопутные и морские пути обмена, связывавшие Восток и Запад на протяжении веков.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век до н. э.
</a:t>
            </a:r>
            <a:endParaRPr lang="en-US" sz="5813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этого времени формировался Шёлковый путь, усиливший торговые и культурные связи региона.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Britannica, Silk Road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субрегионами заметны не только в специализации, но и в роли государства, внешней торговли и инвестиций.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4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Зарубежной Азии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держится на разных опорах: сырьё, промышленность, агросектор и услуги. Это делает Зарубежную Азию устойчивой, но крайне неоднородной.
</a:t>
            </a:r>
            <a:endParaRPr lang="en-US" sz="1097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 по материалам Всемирного банка и ООН по субрегионам Азии
</a:t>
            </a:r>
            <a:endParaRPr lang="en-US" sz="9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 региона крайне неравномерна: одни субрегионы опираются на углеводороды, другие — на уголь, руды и редкоземельные элементы.
</a:t>
            </a:r>
            <a:endParaRPr lang="en-US" sz="1171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4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 природные ресурсы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концентрируются на Юго-Западе, а Восточная и Южная Азия сильнее зависят от твёрдого топлива и сырья для промышленности.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 Mineral Commodity Summaries; OPEC; EIA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49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Азию приходится основная часть мирового промышленного производства, поэтому именно здесь сосредоточены самые длинные производственные цепочки.
</a:t>
            </a:r>
            <a:endParaRPr lang="en-US" sz="2391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50%
</a:t>
            </a:r>
            <a:endParaRPr lang="en-US" sz="5813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промышленной продукции создаётся в Азии, что усиливает её значение в глобальной экономике.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UNIDO, International Yearbook of Industrial Statistics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49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лица современной сферы услуг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где сервисы задают темп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Деловые кварталы Сингапура и Дубая показывают, как финансы, логистика и международные сервисы становятся основой городской экономики. Здесь высокие здания, транспортные узлы и цифровые платформы работают как единая система.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мировые узлы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Туризм, электронная коммерция и авиационные хабы связывают страны региона с мировыми потоками людей и капитала. Бангкок, Сингапур и Дубай стали узнаваемыми точками этой глобальной сети.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Сервисы, поддержанные технологиями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Японии и Южной Корее сфера услуг тесно связана с технологиями, образованием и инновациями. Это не только офисы и банки, но и исследовательские центры, стартапы и сложная инфраструктура повседневной жизни.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49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Индии превышает 1,4 млрд человек, поэтому страна сочетает мощный рынок труда, высокую плотность населения и быстрый рост IT-центров.
</a:t>
            </a:r>
            <a:endParaRPr lang="en-US" sz="2391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1,4 млрд
</a:t>
            </a:r>
            <a:endParaRPr lang="en-US" sz="5813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делает Индию одной из ключевых демографических держав мира и опорой для технологического роста.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United Nations, World Population Prospects 2024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49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программы до 2030 года помогают странам Залива снижать зависимость от нефти и газа и развивать новые отрасли.
</a:t>
            </a:r>
            <a:endParaRPr lang="en-US" sz="2391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2030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ориентиром для диверсификации экономики и модернизации городов в странах Персидского залива.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стратегии развития стран Персидского залива, включая Saudi Vision 2030 и UAE Centennial 2071
</a:t>
            </a:r>
            <a:endParaRPr lang="en-US" sz="84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49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вызовы региона
</a:t>
            </a:r>
            <a:endParaRPr lang="en-US" sz="2388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природные, экологические и социальные факторы взаимно усиливают друг друга в Зарубежной Азии.
</a:t>
            </a:r>
            <a:endParaRPr lang="en-US" sz="10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Регион, который меняется быстрее всего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Азия — это пространство резких контрастов, где природа, население и экономика тесно взаимосвязаны. Понимание этих связей помогает увидеть причины неравномерного развития и ключевые вызовы будущего.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2026-07-27T02:15:52Z</dcterms:created>
  <dcterms:modified xsi:type="dcterms:W3CDTF">2026-07-27T02:15:52Z</dcterms:modified>
</cp:coreProperties>
</file>