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отношения: как страны связаны между собой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капитал, труд и технологии объединяют страны в единое мировое хозяйство.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без границ?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страны всё теснее связаны потоками товаров, денег, людей и информации. Это усиливает специализацию, но одновременно делает экономики более уязвимыми к кризисам, санкциям и сбоям поставок.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международных экономических связей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 услугами остаётся самой массовой формой связи между странами. Он формирует экспортные доходы, расширяет выбор потребителей и делает экономики взаимозависимыми.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перемещается через инвестиции, кредиты, облигации и банковские операции. Такие потоки позволяют финансировать развитие, но могут усиливать зависимость от внешних источников средств.
</a:t>
            </a:r>
            <a:endParaRPr lang="en-US" sz="726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ускоряет распространение знаний, оборудования и управленческих решений. Благодаря этому страны получают доступ к современным технологиям и повышают производительность.
</a:t>
            </a:r>
            <a:endParaRPr lang="en-US" sz="680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хозяйственное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связей вместе создают систему взаимозависимости, в которой решения одной страны отражаются на партнёрах. Так мировое хозяйство становится общим пространством обмена и конкуренции.
</a:t>
            </a:r>
            <a:endParaRPr lang="en-US" sz="716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перераспределяет рабочие ресурсы между странами. Она помогает закрывать дефицит кадров, но требует согласования правил занятости, образования и социальной защиты.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международных экономических отношений и их роль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 по-своему влияют на мировые экономические связи и правила обмена.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 формируются на нескольких уровнях: от решений государств до повседневного спроса фирм и домохозяйств.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обществознания и экономической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международных экономических связей по основным направлениям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типичное соотношение ключевых направлений международных связей в мировой экономике.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финансы задают повседневный обмен, а инвестиции, миграция и технологии формируют долгосрочные изменения.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диаграмма, основанная на общих закономерностях мировой экономики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как основа взаимозависимости стран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позволяет государствам сосредоточиться на тех товарах и услугах, которые они производят эффективнее. Это повышает общую результативность мирового хозяйства и расширяет выбор для потребителей.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сырья, продовольствия, техники и услуг за рубеж приносит валютную выручку, поддерживает бюджет и создаёт рабочие места в промышленности, транспорте, сельском хозяйстве и сфере сервиса.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железные дороги, авиация и международные коридоры обеспечивают движение товаров между рынками. Без развитой логистики мировая торговля была бы медленнее и дороже.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торговля опирается не только на перевозки, но и на цифровой учёт, отслеживание грузов и электронные документы. Это ускоряет поставки и снижает издержки бизнеса.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преимущество и международная специализация
</a:t>
            </a:r>
            <a:endParaRPr lang="en-US" sz="2095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повышает общий объём производства, уменьшает себестоимость и делает ассортимент товаров шире. В результате потребители получают больше выбора, а ресурсы используются рациональнее.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Азии часто сильны в электронике и бытовой технике, ресурсные государства — в сырье, а мировые финансовые центры — в услугах, страховании и управлении капиталом.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характер специализации воздействуют природные условия, технологии, квалификация работников и транспортное положение. Поэтому экономическая структура стран складывается по-разному даже при похожих ресурсах.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выгодно выпускать те товары и услуги, где её альтернативные издержки ниже, чем у партнёров. Именно это объясняет, почему международный обмен даёт выгоду всем сторонам.
</a:t>
            </a:r>
            <a:endParaRPr lang="en-US" sz="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международную торговлю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низких пошлинах торговле мешают различия стандартов, сложная сертификация и сбои в логистике, которые особенно заметны в периоды кризисов.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барьеры действуют одновременно: чем выше неопределённость и издержки, тем слабее международный обмен.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курса мировой экономики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и роль транснациональных корпораций
</a:t>
            </a:r>
            <a:endParaRPr lang="en-US" sz="2103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создают предприятия, рабочие места и налоговые поступления. Они также открывают доступ к технологиям, управленческим практикам и современным стандартам производства.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ТНК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распределяют добычу, сборку, маркетинг и сервис между разными странами. Они выбирают размещение там, где ниже издержки и выше выгода для бизнеса.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может выводиться за границу, а важные решения принимаются вне страны. Если экономика сильно зависит от внешнего капитала, возрастает её уязвимость к глобальным кризисам.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влияние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сильна роль ТНК в автомобилестроении, электронике, химической промышленности и товарах повседневного спроса. В этих отраслях цепочки поставок охватывают многие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международная цепочка стоимости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этапов производства и продвижения товара в разных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67823"/>
            <a:ext cx="719700" cy="63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международного движения капитала
</a:t>
            </a:r>
            <a:endParaRPr lang="en-US" sz="2393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облигации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займы и выпуск облигаций позволяют государствам и компаниям привлекать ресурсы за рубежом. Такие средства идут на покрытие дефицита бюджета, модернизацию предприятий и финансирование крупных инфраструктурных проектов.
</a:t>
            </a:r>
            <a:endParaRPr lang="en-US" sz="733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и фондовые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акций иностранными инвесторами даёт компаниям дополнительный капитал без немедленного возврата долга. Для инвесторов это способ получить доход, но вместе с ним возрастает зависимость от колебаний рынков.
</a:t>
            </a:r>
            <a:endParaRPr lang="en-US" sz="794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краткосрочных потоков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Спекулятивные перемещения капитала могут быстро менять курс валюты и состояние финансового рынка. При падении доверия инвесторы выводят средства, что усиливает нестабильность и может провоцировать кризис ликвидности.
</a:t>
            </a:r>
            <a:endParaRPr lang="en-US" sz="794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приток капитала ускоряет строительство заводов, дорог, электростанций и цифровой инфраструктуры. Поэтому движение средств между странами влияет не только на финансы, но и на темпы реального развития.
</a:t>
            </a:r>
            <a:endParaRPr lang="en-US" sz="77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создают новые производства, рабочие места и налоговые поступления. Вместе с капиталом страна получает управленческий опыт, технологии и доступ к международным каналам сбыта.
</a:t>
            </a:r>
            <a:endParaRPr lang="en-US" sz="794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Валюты, курс и международные расчёты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валюты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остаётся главной мировой расчётной и резервной валютой, но в международных операциях широко используются также евро, юань, фунт стерлингов и иена.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курс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курс отражает цену одной валюты в другой и влияет на стоимость импорта, доходы экспортёров и решения компаний о закупках, продажах и кредитах.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национальной валюты делает импорт дороже, а экспорт — более конкурентоспособным; укрепление валюты, наоборот, облегчает покупки за рубежом, но может сдерживать продажи на внешних рынках.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карты, международные платёжные системы и межбанковские переводы делают расчёты быстрее и удобнее, хотя зависят от надёжности финансовой инфраструктуры и правил отдельных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внешнеэкономические шоки отражаются на стране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шока происходит не только через импорт, но и через транспорт, энергию, потребительские цены и ожидания бизнеса. Особенно уязвимы экономики с высокой импортной зависимостью.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зависит от внешних поставок и валютных колебаний, тем быстрее мировой шок превращается во внутренний рост цен и снижение благосостояния.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учебного материала по международным экономическим отношениям
</a:t>
            </a:r>
            <a:endParaRPr lang="en-US" sz="7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международные организации и их 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институты регулируют торговлю, финансы и развитие, а также помогают странам координировать решения и снижать неопределённость.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организации решают разные задачи, но вместе они создают более предсказуемую среду для торговли, кредитования и экономической политики.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международных экономических организациях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60" y="1805970"/>
            <a:ext cx="661172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региональная экономическая интеграция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— наиболее глубокая форма интеграции, потому что сочетает общий рынок, единые правила и свободное перемещение товаров, капитала, услуг и рабочей силы между участниками.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 АСЕАН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объединения развиваются с разной скоростью, но последовательно снижают барьеры для торговли и согласуют экономическую политику, укрепляя взаимные связи между соседними государствами.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между США, Канадой и Мексикой поддерживает более тесную торговлю и производственную кооперацию в Северной Америке, особенно в промышленности и логистике.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облегчает движение товаров и капитала, расширяет рынки сбыта и повышает устойчивость экономики, хотя требует согласования правил и уступок со стороны государств.
</a:t>
            </a:r>
            <a:endParaRPr lang="en-US" sz="7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протекционизм и торговые конфликты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Санкционные меры ограничивают доступ к рынкам, кредитам, технологиям и отдельным товарам. Они быстро меняют структуру внешней торговли и заставляют компании искать новые маршруты поставок и новых партнёров.
</a:t>
            </a:r>
            <a:endParaRPr lang="en-US" sz="949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Протекционизм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Пошлины, квоты и другие барьеры защищают внутренние отрасли от внешней конкуренции, но часто делают импорт дороже, уменьшают выбор товаров и замедляют обновление производства.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повышают ограничения друг против друга, мировая экономика становится более фрагментированной. Компании переносят производство, меняют логистику и закладывают в цены дополнительные риски.
</a:t>
            </a:r>
            <a:endParaRPr lang="en-US" sz="9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открытой экономики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два направления последствий: рост возможностей и рост уязвимости при зависимости от внешних рынков.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международных экономических отношений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крупных поставщиков нефти, газа, металлов, удобрений и лесных ресурсов, поэтому её внешняя торговля тесно связана с мировыми ценами на сырьё.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Европой и Азией делает особенно важными транспортные маршруты, порты, железные дороги и логистические связи, от которых зависит скорость и стоимость поставок.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импорта приходится на машины, оборудование, электронику и потребительские товары. Это показывает зависимость ряда отраслей от зарубежных технологий и комплектующих.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изменения мировой конъюнктуры усилили разворот торговых потоков в сторону азиатских рынков. Одновременно возрастает значение диверсификации экспорта и устойчивой логистики.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тенденции мировой экономики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торговли всё чаще формируются вокруг данных, логистики, экологических требований и устойчивости поставок. Это меняет привычные связи между странами и компаниями.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вектор будущего — более технологичная, регионально организованная и осторожная мировая экономика, где конкурентоспособность сочетается с требованиями безопасности.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на основе современных тенденций мировой экономики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как система взаимной зависимости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 показывают, что развитие стран всё меньше зависит от изоляции и всё больше — от умения сотрудничать, конкурировать и быстро приспосабливаться к изменениям мирового рынка.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2026-06-02T22:23:20Z</dcterms:created>
  <dcterms:modified xsi:type="dcterms:W3CDTF">2026-06-02T22:23:20Z</dcterms:modified>
</cp:coreProperties>
</file>