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— главная крепость Москвы
</a:t>
            </a:r>
            <a:endParaRPr lang="en-US" sz="305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сердце истории, где башни, соборы и дворцы хранят память веков.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стоит на Боровицком холме, у реки Москвы. Это старейшая часть города, которую видно издалека по красным стенам, башням, соборам и дворцам.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центре Москвы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Боровицком холме появились первые укрепления. Они защищали жителей и помогали Москве расти как городу.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впервые упомянута в летописи. С этого времени её история стала хорошо известной, а Кремль постепенно превратился в важный центр.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перестроили из белого камня. Новые стены стали прочнее и заметнее, поэтому Москву всё чаще называли белокаменной.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снова изменили: его стены и башни построили из красного кирпича. Так крепость стала ещё крепче и приобрела знакомый облик.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Кремль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Кремлёвские стены и башни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Кремля тянутся примерно на 2,2 километра. Они высокие, мощные и сразу напоминают о старинной крепости, которая защищала город от врагов.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стен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Кремля 20 башен. Каждая из них имеет своё имя и свой характер, а вместе они создают узнаваемый силуэт, который знают почти все.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башен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Спасская, Троицкая, Боровицкая и Никольская башни особенно знамениты. Их чаще других видят на открытках, фотографиях и в учебниках.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башнях сияют рубиновые звёзды. Они появились позже и стали яркой деталью Кремля, которую легко заметить даже с большого расстояния.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Рубиновые звёзды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 и её куранты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 — самая узнаваемая в Кремле. Её часто показывают в новогодних передачах, на открытках и в фильмах о Москве.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башня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Спасской башне находятся куранты — большие часы. Они показывают точное время и давно стали важной частью кремлёвского облика.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башне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Спасские ворота раньше проходили важные шествия. Сегодня башня напоминает о старинных церемониях и выглядит очень нарядно и строго одновременно.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ворота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Соборная площадь — сердце старого Кремля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венчали на царство русских правителей. Собор был главным храмом государства, поэтому его особенно уважали и бережно украшали.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Благовещенский собор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домашний храм государей. В нём молились члены царской семьи, а сам собор радует красивыми куполами и старинными росписями.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Архангельский собор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соборе хоронили князей и царей. Он напоминает о важных людях русской истории и выглядит торжественно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Ивана Великого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колокольня была самым высоким зданием Москвы. Её высота около 81 метра, поэтому она хорошо видна почти из любой точки Кремля.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здание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служила не только украшением, но и наблюдательной башней. С неё можно было видеть далеко вокруг и замечать важные события.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Успенская звонница и Филаретова пристройка. Вместе они образуют красивую группу зданий, которая делает Соборную площадь особенно торжественной.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Кремлёвский ансамбль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связана с древней традицией церковного звона. Её звучание когда-то собирало людей на праздники и важные службы.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тонн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памятник старинного мастерства удивляет детей и взрослых: рядом с ним даже взрослые чувствуют себя маленькими.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весит Царь-пушка, и именно поэтому она кажется настоящим каменным великаном.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музей-заповедник «Московский Кремль»
</a:t>
            </a:r>
            <a:endParaRPr lang="en-US" sz="851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для торжественных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Кремлёвский дворец построили в XIX веке для императорской семьи. Сегодня здесь проходят важные государственные церемонии, а его залы выглядят торжественно и очень красиво. Здание сразу узнаётся по длинному фасаду и нарядному облику.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сказочным Теремным дворцом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стоит Теремной дворец. Он старше и кажется похожим на дом из сказки, где окна, узоры и крыша будто придуманы мастером-художником. Вместе оба дворца создают в Кремле особую праздничную атмосферу.
</a:t>
            </a:r>
            <a:endParaRPr lang="en-US" sz="121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Кремлёвский дворец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Оружейная палата — музей сокровищ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Оружейной палате хранятся короны, скипетры и другие знаки власти. Среди самых известных реликвий — шапка Мономаха, которую особенно часто вспоминают в рассказах о русских правителях.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регалии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старинные кареты, оружие и парадные доспехи. Они помогают представить, как выглядела жизнь при дворе много веков назад.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Кареты и оружие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собраны украшения и редкие подарки, полученные русскими правителями. Эти вещи поражают красотой и показывают, как высоко ценили мастерство ювелиров.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подарки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Оружейная палата считается одним из самых известных музеев Кремля. Её экспонаты бережно хранят историю страны и выглядят как настоящие сокровища.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редкие экспонаты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признание подчёркивает редкость кремлёвского ансамбля и его значение для истории России и всего мира.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Московский Кремль и Красная площадь были включены в список Всемирного наследия ЮНЕСКО.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Список Всемирного наследия, 1990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Кремль со временем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 первых укреплений до современного государственного и музейного комплекса.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кремлёвские стены и башни особенно выделяются на белом снегу. Красный кирпич кажется ещё ярче, а золотые купола словно светятся в морозном воздухе. Кремль в это время похож на иллюстрацию к старой доброй сказке.
</a:t>
            </a:r>
            <a:endParaRPr lang="en-US" sz="942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вокруг Кремля много зелени, и красные стены заметно контрастируют с деревьями и травой. Башни выглядят строгими и величественными, но всё вокруг кажется живым и тёплым. Такой Кремль легко узнать даже издалека.
</a:t>
            </a:r>
            <a:endParaRPr lang="en-US" sz="920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контраст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Кремль словно становится теплее по цвету. На фоне жёлтых листьев его стены и купола выглядят особенно нарядно, как на праздничной открытке. Осенний воздух делает старинные здания немного таинственными и очень красивыми.
</a:t>
            </a:r>
            <a:endParaRPr lang="en-US" sz="920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золото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вокруг Кремля светлеет небо, и древние башни выглядят особенно свежо. После зимы они будто оживают вместе с городом. Прогулка рядом с Кремлём в это время года напоминает встречу с новой страницей истории.
</a:t>
            </a:r>
            <a:endParaRPr lang="en-US" sz="966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1224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разное время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рядом с Кремлём
</a:t>
            </a:r>
            <a:endParaRPr lang="en-US" sz="2294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соседка Кремля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примыкает к восточной стене Кремля и образует с ним единый исторический центр Москвы. Здесь всегда многолюдно, потому что это одно из самых узнаваемых мест страны.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здание музея на площади хранит память о прошлом России. Его башенки и стены поддерживают общий торжественный вид площади и отлично сочетаются с кремлёвским ансамблем.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Минину и Пожарскому напоминает о людях, которые помогли защитить страну. Он делает площадь не только красивой, но и очень важной для понимания русской истории.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собор с разноцветными куполами сразу привлекает внимание. Он стоит рядом с Кремлём и словно рассказывает о праздничной стороне старой Москвы, где история умеет быть очень нарядной.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сегодня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Кремле находится рабочая резиденция президента России. Здесь проходят важные государственные встречи, поэтому это место одновременно историческое и очень современное.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сердце страны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остаётся местом, где прошлое не спрятано за стеклом. Здесь рядом существуют старинная архитектура, государственная жизнь и интерес посетителей, которые хотят увидеть сердце Москвы своими глазами.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тщательно охраняется, а для гостей предусмотрены определённые маршруты. Это помогает беречь старинные здания и делать прогулку безопасной и удобной.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порядок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Кремля работают музеи, а также сохраняются древние соборы, дворцы и реликвии. Посетители приходят сюда не только на экскурсию, но и как в живой учебник истории.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детали, которые легко заметить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Рубиновые звёзды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башнях Кремля можно заметить рубиновые звёзды. Они появились в 1930-х годах и стали одной из самых узнаваемых деталей московского силуэта.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книгах и на открытках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Кремлёвские башни, часы и соборы часто изображают на открытках, в учебниках и мультфильмах. Поэтому даже дети, которые ещё не были в Москве, обычно легко узнают этот силуэт.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Зубцы на стенах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верхнему краю стен идут зубцы, похожие на маленькие домики. Они придают Кремлю вид старинной крепости и сразу вызывают желание представить рыцаря из 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строил и украшал Кремль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Кремлём трудились талантливые русские строители и каменщики. Они создавали стены, башни и дворцы так, чтобы они были прочными, красивыми и подходили для важной столицы.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мастера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мастеров, работавших в Кремле, были Аристотель Фиораванти и Алевиз Новый. Они помогли построить соборы и дворцовые здания, в которых соединились разные традиции архитектуры.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архитекторы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совместной работе мастеров Кремль получил торжественный и неповторимый облик. В его зданиях видно, как разные умения и идеи могут вместе создать по-настоящему великое место.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мастерство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 символ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те, кто никогда не был в Москве, часто узнают кремлёвские башни с зелёными крышами и звёздами. Этот силуэт стал почти таким же известным, как сама столица.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силуэт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часто показывают по телевидению, в новостях и на официальных фотографиях. Поэтому он для многих людей связан не только с историей, но и с современной жизнью страны.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герой новостей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Кремль означает Москву, государство и силу традиций. Он напоминает, что у страны есть длинная и богатая история, которую берегут и уважают.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вызывает чувство гордости, потому что в нём сохранились следы разных веков. Это место помогает увидеть, как прошлое страны живёт рядом с настоящим.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во время прогулки по Кремлю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соборы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Соборные купола и белокаменные стены красиво сочетаются с красным кирпичом. Эти здания помогают почувствовать, что Кремль — это не просто крепость, а целая история в камне.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башни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сразу заметны башни Кремля. Они поднимаются над стенами и делают весь ансамбль строгим и величественным, будто охраняют город уже много веков.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деталях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присмотреться, можно увидеть резные украшения, блеск куполов и аккуратные линии башен. Кремль показывает, как история и красота могут жить в одном месте.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Просторные площади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Кремля есть открытые площади, где особенно хорошо видны его здания. Там удобно рассматривать детали, не спеша замечая окна, купола и старинные стены.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Московский Кремль так знаменит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знаменит потому, что он хранит сразу несколько ролей: древнюю крепость, музей и символ страны. Его стены помнят века, а силуэт по-прежнему узнаёт весь мир.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2026-05-26T06:08:38Z</dcterms:created>
  <dcterms:modified xsi:type="dcterms:W3CDTF">2026-05-26T06:08:38Z</dcterms:modified>
</cp:coreProperties>
</file>