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&amp; Culture teaches words for talking about art, feelings, places and performances.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6. Art &amp; Culture: what students learn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знакомых вещах: картине, песне, музее, фильме и спектакле. Ученики читают короткие тексты, описывают изображения и выражают простые предпочтения на английском языке.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Art &amp; Culture на уроке английского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Art &amp; Culture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называть основные направления: art, culture, painting, sculpture, music, theatre, cinema, museum и gallery. Они дают основу для коротких и понятных высказываний.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тематики модуля нужны слова book, poem, dance, costume, audience и artist. С их помощью ученики называют участников, материалы и элементы культурного события.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впечатлений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обсуждении искусства часто используются прилагательные interesting, beautiful, modern, traditional, famous, colourful, noisy, quiet, exciting и unusual. Они помогают передавать личное мнение точнее.
</a:t>
            </a:r>
            <a:endParaRPr lang="en-US" sz="894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 выражения to visit a museum, to watch a film, to listen to music, to read a book, to perform on stage и to paint a picture.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позволяет составлять простые предложения о любимых картинах, песнях, фильмах и музеях. Ученики учатся говорить о культуре ясно, коротко и по делу.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Painting and drawing: words for describing pictures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8975" y="1651475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картин ученики используют bright colours и dark colours. Такие слова помогают передать настроение изображения и показать, как цвет влияет на общее впечатление.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347770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lines, shapes и background нужны, чтобы замечать структуру рисунка. Они учат смотреть на изображение внимательнее и описывать его поэтапно, а не только в целом.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85657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изображений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знать portrait, landscape и still life. Эти названия помогают различать, что изображено на картине: человек, природа или предметы, расположенные в одном пространстве.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536538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конструкции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изображения уместны There is и There are. Они позволяют быстро назвать, что находится на картине, и сделать ответ более точным и понятным.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6874203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картины с людьми, природой и предметами, потому что они дают много слов для описания. Такой материал удобно использовать на уроке и в мини-диалогах.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теме Art &amp; Culture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модуль чаще всего опирается на названия искусства и мест, где его можно увидеть или услышать.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строится вокруг искусства, пространств и действий, поэтому ученикам проще говорить о культурных событиях и впечатлениях.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группировка лексики модуля Art &amp; Culture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35157"/>
            <a:ext cx="249000" cy="249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Music: rhythm, melody and instruments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rhythm и melody помогают описывать музыку не только как набор звуков, но и как выразительное целое. Ученики учатся замечать, что именно делает песню запоминающейся.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динамика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можно описать словами fast, slow, loud и quiet. Эти прилагательные помогают сравнивать разные произведения и говорить о том, как музыка влияет на настроение слушателя.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встречаются piano, guitar, violin, drum, flute и trumpet. Названия инструментов полезны, когда нужно рассказать о концерте, группе или школьном выступлении.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жанры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говорить о pop music, classical music, folk music и rock music. Такие ответы тренируют простые фразы о вкусах и делают разговор более личным.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like, I love и I don’t like помогают объяснять предпочтения. Дополнительные слова relaxing, energetic и cheerful делают ответ понятным и более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500466"/>
            <a:ext cx="4014300" cy="6847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искусства и английских слов для их описания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можно увидеть разные виды искусства, что они используют и какими словами их удобно описывать на английском языке.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искусства опираются на разные средства выразительности, но все они помогают передавать идеи, эмоции и настроение.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содержание модуля Art &amp; Culture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кино: живое выступление и фильм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начинается на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театре зрители видят живую игру актёров, костюмы и декорации. Каждый показ немного отличается, потому что исполнение происходит здесь и сейчас, а реакция зала влияет на атмосферу.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 остаётся на 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кино важны камера, монтаж и спецэффекты. Фильм можно пересматривать много раз, замечая новые детали, поэтому он часто помогает обсуждать сюжет, героев и визуальные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cultural project is created in class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учебного проекта по теме культуры в английском языке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 in everyday life and school life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Hello, please, thank you, sorry и excuse me звучат каждый день. Эти фразы показывают уважение к собеседнику и помогают ученикам общаться спокойно и уверенно.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живёт в привычках семьи: совместных праздниках, правилах общения и особых ритуалах. Такие примеры помогают понять, что традиции бывают разными, но всегда значимыми.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концерты, выставки и классные мероприятия тоже относятся к культуре. На них ученики учатся представлять себя, слушать других и соблюдать общие правила поведения.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культуру, важно замечать, что привычки и нормы могут отличаться. Такой подход развивает интерес к другим странам и учит смотреть на различия спокойно и уважительно.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культура связана с вежливостью, вниманием и уважением. Это помогает говорить о том, как вести себя в гостях, в школе и в общественных местах.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настроение произведения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цвета и музыка часто задают первое впечатление ещё до того, как зритель вникает в сюжет.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музыка сильнее всего формируют настроение, а сюжет и актёрская игра уточняют общее впечатление.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материалам модуля Art &amp; Culture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36537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7376" y="3841198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46658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народного искусства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Folk songs помогают говорить о традициях, праздниках и памяти народа. В них легко увидеть повторяющиеся мелодии, простые слова и связь с жизнью людей в разные времена.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 костюмы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dances and costumes показывают, как культура выражается через движение и одежду. Такие примеры удобно описывать словами bright, colourful, special и old-fashioned.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 ремёсла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Patterns, crafts and handmade objects развивают словарь, связанный с формой, цветом и материалами. Они помогают учащимся описывать вещи, созданные руками мастеров.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Festivals помогают увидеть, как народное искусство связано с календарём, семейными обычаями и общими ценностями. Это удобная тема для сравнения разных стран на уроке английского.
</a:t>
            </a:r>
            <a:endParaRPr lang="en-US" sz="1084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 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Tales and stories знакомят школьников с героями, моралью и народной мудростью. Через них можно учить простые пересказы и выражения about good, bad, brave and kind.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Зал, где оживает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музейном зале школьники видят картины, скульптуры и старинные предметы в витринах. Подписи рядом с экспонатами помогают читать короткие тексты и узнавать, как люди жили раньше.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для 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на полках стоят книги, словари и журналы, а в читальном зале удобно работать над проектом. Здесь можно искать информацию об искусстве, писать заметки и расширять словарный запас.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библиотеки: где хранится знание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культура в разные исторические периоды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темы и формы искусства от древности до современности.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Art &amp; Culture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отражает интересы эпохи: от мифов и веры к технологиям и цифровым формам.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разнообразие: различия и общие ценности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413" y="167475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отличаются музыка, танцы, еда, одежда, праздники и символы. Эти различия помогают ученикам замечать особенности культуры и описывать их простыми сравнениями на английском языке.
</a:t>
            </a:r>
            <a:endParaRPr lang="en-US" sz="894" dirty="0"/>
          </a:p>
        </p:txBody>
      </p:sp>
      <p:sp>
        <p:nvSpPr>
          <p:cNvPr id="12" name="Text 3"/>
          <p:cNvSpPr txBox="1"/>
          <p:nvPr/>
        </p:nvSpPr>
        <p:spPr>
          <a:xfrm>
            <a:off x="839450" y="2333764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человеческие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во многих культурах важны семья, дружба, уважение, труд и стремление создавать красоту. Это показывает, что люди могут быть разными, но понимать друг друга.
</a:t>
            </a:r>
            <a:endParaRPr lang="en-US" sz="928" dirty="0"/>
          </a:p>
        </p:txBody>
      </p:sp>
      <p:sp>
        <p:nvSpPr>
          <p:cNvPr id="13" name="Text 4"/>
          <p:cNvSpPr txBox="1"/>
          <p:nvPr/>
        </p:nvSpPr>
        <p:spPr>
          <a:xfrm>
            <a:off x="839400" y="3000340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удобно тренирует прилагательные different, similar, traditional, modern, famous и special. С их помощью школьники учатся говорить о сходстве и различиях без сложных конструкций.
</a:t>
            </a:r>
            <a:endParaRPr lang="en-US" sz="967" dirty="0"/>
          </a:p>
        </p:txBody>
      </p:sp>
      <p:sp>
        <p:nvSpPr>
          <p:cNvPr id="14" name="Text 5"/>
          <p:cNvSpPr txBox="1"/>
          <p:nvPr/>
        </p:nvSpPr>
        <p:spPr>
          <a:xfrm>
            <a:off x="839450" y="3666928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другим странам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культурой других народов делает уроки английского более живыми. Ученики узнают реальные примеры и начинают уважать чужие привычки, если понимают их смысл.
</a:t>
            </a:r>
            <a:endParaRPr lang="en-US" sz="984" dirty="0"/>
          </a:p>
        </p:txBody>
      </p:sp>
      <p:sp>
        <p:nvSpPr>
          <p:cNvPr id="15" name="Text 6"/>
          <p:cNvSpPr txBox="1"/>
          <p:nvPr/>
        </p:nvSpPr>
        <p:spPr>
          <a:xfrm>
            <a:off x="839450" y="4333502"/>
            <a:ext cx="4791300" cy="5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традиций развивает вежливость и внимательность к словам. Это особенно важно, когда речь идёт о праздниках, символах и семейных обычаях, которые могут быть очень разными.
</a:t>
            </a:r>
            <a:endParaRPr lang="en-US" sz="90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уважительно узнавать о другой культуре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работы с культурной информацией в классе.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творчества популярны у школьников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занятия удобны для дома и школьных проектов, поэтому видео и фотография часто привлекают внимание учеников.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распределяется довольно равномерно, но визуальные и цифровые форматы особенно близки подросткам.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модуля Art &amp; Culture
</a:t>
            </a:r>
            <a:endParaRPr lang="en-US" sz="6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на 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Computer graphics помогают создавать изображения, которые легко редактировать и улучшать. Ученики видят, как цифровой рисунок отличается от работы на бумаге, но тоже передаёт идею и настроение.
</a:t>
            </a:r>
            <a:endParaRPr lang="en-US" sz="816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и версии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 editing позволяет менять цвета, кадрировать изображение и пробовать разные варианты. Это учит школьников замечать детали и выбирать наиболее удачное решение для проекта.
</a:t>
            </a:r>
            <a:endParaRPr lang="en-US" sz="821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Animation делает изображение живым: объекты движутся, меняют форму и взаимодействуют друг с другом. Такой формат особенно понятен детям, потому что сочетает искусство и игру.
</a:t>
            </a:r>
            <a:endParaRPr lang="en-US" sz="843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 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Tablet, stylus и экран помогают быстро рисовать, исправлять ошибки и сохранять работу. Эти предметы часто используются в классе, когда ученики создают цифровые иллюстрации и презентации.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искусство и современные технологии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смотрит, слушает, сравнивает, описывает и делает вывод, ему легче говорить о картине, фильме или спектакле ясно и уверенно.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шагов помогают точнее описывать произведение.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модуля Art &amp; Culture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модуля Art &amp; Culture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показывает, как английский язык помогает говорить об искусстве, культуре и личных впечатлениях. Ученики учатся описывать, сравнивать, уважать различия и понимать мир через картины, музыку, театр и традиции.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2026-05-30T14:07:56Z</dcterms:created>
  <dcterms:modified xsi:type="dcterms:W3CDTF">2026-05-30T14:07:56Z</dcterms:modified>
</cp:coreProperties>
</file>