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рода войск Вооружённых Сил Российской Федерации и их предназначение
</a:t>
            </a:r>
            <a:endParaRPr lang="en-US" sz="2245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оборона государства и чем занимаются разные рода войск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военная безопасность России строится на едином управлении, постоянной готовности и распределении задач между силами, действующими на суше, в воздухе, на море и в космосе.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безопасность России: зачем нужны разные рода войск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войска отражают агрессию на суше, удерживают территории и поражают наземные цели. На них ложится основная нагрузка в наземных операциях.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составе действуют мотострелковые, танковые, ракетные и артиллерийские части, а также инженерные войска, связь, разведка и войсковая ПВО.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Сухопутных войск определяется сочетанием огня, манёвра, защиты и устойчивого управления, без которого невозможно вести длительный общевойсковой бой.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войска: основа ведения боевых действий на суше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Мотострелковые подразделения могут быстро менять направление действий, удерживать рубежи и работать совместно с артиллерией и бронетехникой. Их сила — в универсальности: они способны действовать и в наступлении, и в обороне, сохраняя плотное взаимодействие с соседними подразделениями.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Мотострелки: гибкость на поле боя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Танковые части создают мощь первого удара, помогают преодолевать оборону противника и развивать успех на нужном участке. На учебной схеме они хорошо показывают, как броня, подвижность и огневая сила превращают отдельное подразделение в решающий фактор боя.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Танки: удар и прорыв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Мотострелковые и танковые части: две опоры общевойскового боя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структуре вооружения Сухопутных войск на основе материалов курса ОБЗР.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артиллерия остаётся ключевым средством поддержки мотострелковых подразделений.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тактическом уровне решающую роль играет артиллерия; остальные средства дополняют её, обеспечивая защиту и точность.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средства поражения в Сухопутных войсках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77292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3684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войска и войска ПВО Сухопутных войск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разминируют территории, ставят инженерные заграждения и укрепляют позиции, чтобы замедлить противника и защитить собственные подразделения от внезапной угрозы.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Разминирование и заграждения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подразделения готовят переправы, прокладывают пути движения и помогают войскам преодолевать водные преграды, завалы и разрушенные участки местности.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Переправы и маршруты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Войска ПВО Сухопутных войск защищают соединения от самолётов, вертолётов, беспилотников и крылатых ракет, повышая живучесть войск в бою.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Прикрытие с воздуха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воздушного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ВКС обеспечивают наблюдение за воздушной обстановкой, перехват угроз и отражение ударов с воздуха. Это позволяет быстрее реагировать на изменения ситуации и защищать важные объекты страны.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и космические средства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наносит удары и поддерживает войска, а космические силы отвечают за связь, навигацию, разведку и запуск аппаратов. Такое объединение делает управление более согласованным и устойчивым.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Воздушно-космические силы: единая система действий в воздухе и космосе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745789"/>
            <a:ext cx="4063200" cy="19778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задачи выполняет каждый компонент ВКС и какие средства он использует.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компонент решает свою задачу, но максимальный эффект достигается только при совместной работе в единой системе.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структуре Вооружённых Сил РФ и курсу ОБЗР.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задачи основных компонентов ВКС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применяется авиация в ходе операции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общий цикл работы авиации в связке с разведкой, связью и пунктом управления.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Военно-морской флот охраняет морские рубежи, обеспечивает безопасность коммуникаций и демонстрирует присутствие России на важных направлениях. Его значение особенно велико для страны с протяжённой морской границей.
</a:t>
            </a:r>
            <a:endParaRPr lang="en-US" sz="1217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ВМФ входят надводные и подводные силы, морская авиация, береговые войска и подразделения обеспечения. Каждая из этих частей решает собственный круг задач и работает в тесной связке с другими.
</a:t>
            </a:r>
            <a:endParaRPr lang="en-US" sz="1291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имеют Северный, Тихоокеанский, Балтийский и Черноморский флоты, а также Каспийская флотилия. Вместе они позволяют защищать разные морские театры и поддерживать устойчивость морского сообщения.
</a:t>
            </a:r>
            <a:endParaRPr lang="en-US" sz="1225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Военно-морской флот: защита морских границ и коммуникаций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лодки действуют скрытно, долго остаются в море и способны незаметно менять район патрулирования. Это делает их трудной целью и повышает устойчивость сил флота в океанских районах.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силы несут торпедное, ракетное и стратегическое вооружение. Ракетные подводные крейсеры особенно важны для ядерного сдерживания, а также для разведки и контроля ключевых морских направлений.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силы и их стратегическое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учебным материалам ОБЗР на основе общих задач ВМФ Российской Федерации; точные процентные значения не нормированы официально.
</a:t>
            </a:r>
            <a:endParaRPr lang="en-US" sz="663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учебное распределение ключевых функций флота, включая оборону побережья и контроль морских путей сообщения.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универсальны надводные силы и морская авиация: они решают и оборонительные, и ударные задачи, обеспечивая устойчивость флота.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Военно-морского флота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обозначает появление отдельного стратегического компонента, который отвечает за наземное ядерное сдерживание и постоянное боевое дежурство.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1959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создания РВСН как самостоятельного вида войск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обороны Российской Федерации; историческая справка о РВСН.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669697"/>
            <a:ext cx="4063200" cy="21511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РВСН и стратегическим ядерным силам Российской Федерации.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носители дополняют друг друга по защищённости, мобильности и скрытности.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структура носителей повышает устойчивость стратегического сдерживания и затрудняет нейтрализацию всех компонентов одновременно.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носителей стратегических ракет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80477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68409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56341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388650" y="15305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развёртывание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ВДВ способны в короткий срок перебрасываться на большие расстояния и усиливать опасное направление, когда время реакции особенно важно.
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1388650" y="240990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в тылу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Подразделения ВДВ применяются для захвата важных объектов, нарушения управления противника и создания условий для наступления основных сил.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388650" y="32892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Мобильный резерв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подготовка и универсальность делают ВДВ резервом командования, который можно использовать для удержания плацдармов и закрепления успеха.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Воздушно-десантные войска: силы быстрого реагирования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взаимодействуют рода войск в современной операции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логике совместного применения разведки, огневых средств, манёвра и прикрытия в единой операции.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Вооружённых Сил Российской Федерации; значения условные, используются для наглядного сравнения ролей.
</a:t>
            </a:r>
            <a:endParaRPr lang="en-US" sz="874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каждый род войск имеет собственную среду применения, но в реальной операции их функции часто пересекаются.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повышает эффективность управления: разные силы закрывают разные угрозы и вместе формируют устойчивую систему обороны.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ответственности разных родов войск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войска зависят от защищённой связи, навигации и автоматизированного управления не меньше, чем от вооружения. Без них снижается скорость принятия решений и точность действий.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Беспилотные средства разведки, спутниковые системы и надёжная логистика обеспечивают согласованность подразделений. Поэтому технологическое оснащение стало важнейшим условием боеспособности в сложной обстановке.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Техника, связь и управление как основа боевой устойчивости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Воздушно-космические силы контролируют небо и космическое пространство, предупреждают о ракетной опасности и обеспечивают прикрытие страны с воздуха.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войска удерживают территорию и отражают непосредственную угрозу на суше, где решается исход большинства локальных боевых действий.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Ракетные войска стратегического назначения и Воздушно-десантные войска дополняют систему: первые обеспечивают сдерживание, вторые — быстрое усиление и внезапное реагирование.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Военно-морской флот защищает морские границы, коммуникации и побережье, а также создаёт возможности для действий на удалённых направлениях.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отдельных родов войск в национальной безопасности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Сухопутных войск, ВКС, ВМФ, РВСН и ВДВ позволяет России защищать страну в разных средах, быстро реагировать на угрозы и поддерживать устойчивую военную безопасность.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родов войск: основа надёжной обороны государства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2026-05-21T05:19:32Z</dcterms:created>
  <dcterms:modified xsi:type="dcterms:W3CDTF">2026-05-21T05:19:32Z</dcterms:modified>
</cp:coreProperties>
</file>