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часть животного мира: сходство действительно, различия измеримы.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человека с животными: биологические основы и границы различий
</a:t>
            </a:r>
            <a:endParaRPr lang="en-US" sz="21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животным, хордовым, млекопитающим и приматам. Его ближайшие родственники — человекообразные обезьяны. Сходство подтверждают анатомия, эмбриология, генетика и палеонтология.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системе живой природы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клеточное строение и работа органов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процессы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животных организмах идут синтез белка, деление клеток, дыхание и превращение веществ. Эти процессы лежат в основе роста, развития и восстановления тканей.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план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человека и животных устроены сходно: мембрана, цитоплазма, ядро с ДНК и органоиды обеспечивают жизнь клетки, обмен веществ и передачу наследственной информации.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системы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Пищеварительная, дыхательная, кровеносная, выделительная, нервная и эндокринная системы у человека и животных решают одни и те же жизненно важные задачи.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гомеостаза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сохраняет относительное постоянство внутренней среды: температуру, уровень глюкозы, состав крови и водно-солевой баланс. Это необходимо для нормальной работы органов.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организация клеток и органов опирается на один принцип наследования: информация записана в ДНК и передаётся от родителей потомству.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человека с другими млекопитающими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данных сравнительной генетики и отражает близость эволюционных линий, а не внешнее сходство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совпадение ДНК у человека наблюдается с человекообразными обезьянами; даже небольшие различия могут сильно менять признаки.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сравнительной генетики и учебной биологии; значения приведены как приблизительные
</a:t>
            </a:r>
            <a:endParaRPr lang="en-US" sz="5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5870"/>
            <a:ext cx="3377400" cy="13360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человека и животных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общие биологические признаки проявляются у человека и животных в разной степени развития.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человеком и животными связаны главным образом со степенью развития признаков, а не с их полным отсутствием.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биологии человека и зоологии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строения тела человека и других позвоночных
</a:t>
            </a:r>
            <a:endParaRPr lang="en-US" sz="2191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657514" y="1495392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 других позвоночных есть череп, позвоночник, грудная клетка и внутренний скелет. Такой план строения обеспечивает опору тела, защиту органов и движение.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559662" y="2098767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и задние конечности у позвоночных имеют сходный анатомический принцип: кости плечевого пояса, предплечья, кисти, бедра и голени образуют единый эволюционный план.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757443" y="270975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суставы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мышечной ткани и строение суставов у человека и животных во многом совпадают. Это позволяет выполнять ходьбу, хватание, бег, прыжки и мимику.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657514" y="331744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чувств работают по общим законам, а нервная система у позвоночных координирует движения, реакции и поведение через сложные нервные связи.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900211" y="3925105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отличают прямохождение, особенности таза и стопы, а также высокоразвитая кисть, приспособленная к точным движениям и использованию орудий.
</a:t>
            </a:r>
            <a:endParaRPr lang="en-US" sz="8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наследственности к адаптивному поведению
</a:t>
            </a:r>
            <a:endParaRPr lang="en-US" sz="245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врождённые механизмы и обучение формируют поведение в меняющихся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0488" y="1648250"/>
            <a:ext cx="1036125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социальные связи в животном мире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 игра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поведение встречается у многих видов и помогает молодым животным осваивать движения, тренировать реакции и укреплять связи внутри группы.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связаны с нервной системой и гормонами. Они не случайны: помогают избегать угроз, поддерживать контакт и быстро реагировать на изменения среды.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группе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приматов, слонов, дельфинов и собак социальные связи поддерживают кооперацию, распределение ролей и совместную защиту от опасности.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утрату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животных заметны стресс и изменение поведения после потери члена группы. Это показывает, что социальные связи имеют биологическую значимость.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потомства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Привязанность к детёнышам и забота о них наблюдаются у млекопитающих и многих птиц. Это повышает выживаемость потомства в раннем возрасте.
</a:t>
            </a:r>
            <a:endParaRPr lang="en-US" sz="8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Мозг, обучение и память: биологические основы интеллекта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отражает не объём мозга, а степень выраженности познавательных функций и сложность нервных связей.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зависит от организации мозга и функций нервной системы; у человека особенно важны кора, лобные доли и речь.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нейробиология и этология; шкала условная, для иллюстрации различий
</a:t>
            </a:r>
            <a:endParaRPr lang="en-US" sz="6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как набор биологических способностей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4415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начинается с умения оценивать условия, выделять важные признаки и выбирать действие. Такая способность помогает выживать и быстро реагировать на изменения среды.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047873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человек используют прошлый опыт для решения новых задач. Память делает поведение более гибким и уменьшает риск повторения ошибок.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2654221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могут пользоваться предметами, вороны — применять их как инструменты, а дельфины и собаки — осваивать сложные поведенческие схемы.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996950" y="3260569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распознают сигналы других особей, реагируют на жесты, интонации и положение тела. Это помогает кооперации, обучению и избеганию конфликтов.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996950" y="38669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специфика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интеллектуальные способности дополняются абстрактным мышлением, символической речью и накоплением знаний в культуре, что резко расширяет возможности развития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91650"/>
            <a:ext cx="3377400" cy="1733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человека и 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человека и животных один и тот же принцип работы органов чувств, но разная степень их развития. Это отражает разные способы ориентации в среде и выживания.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органов чувств сходны по назначению, но у разных видов по-разному выражены и приспособлены к условиям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и физиология органов чувств позвоночных животных
</a:t>
            </a:r>
            <a:endParaRPr lang="en-US" sz="7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приматов как язык группы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приматов выражение лица помогает быстро передать страх, угрозу, подчинение или дружелюбие. Для наблюдателя это особенно заметно на примере открытого взгляда, оскала и расслабленной мимики, которые легко сопоставить с человеческими эмоциями.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хвост у собак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«читают» положение хвоста, ушей и общий тонус тела не хуже, чем звуковые команды. Напряжённая стойка, прижатые уши и опущенный хвост могут предупреждать об опасности, а мягкие движения тела — о доверии и готовности к контакту.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жест и координация поведения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 животных направление взгляда, движение головы и жесты помогают избегать столкновений и поддерживать согласованные действия. На этом фоне особенно хорошо видно, что невербальная коммуникация — не случайная деталь, а важный механизм жизни в группе.
</a:t>
            </a:r>
            <a:endParaRPr lang="en-US" sz="82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сигналы: когда движения говорят больше слов
</a:t>
            </a:r>
            <a:endParaRPr lang="en-US" sz="2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и учится потомство у млекопитающих
</a:t>
            </a:r>
            <a:endParaRPr lang="en-US" sz="2435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 первые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млекопитающих детёныш появляется живым и сразу зависит от взрослых. В этот момент особенно важны тепло, кормление и защита от хищников.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уход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матери обеспечивает рост и развитие, а постоянная забота повышает выживаемость. У человека этот этап особенно длителен из-за медленного созревания мозга.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Подросшие детёныши перенимают навыки у взрослых: ищут пищу, распознают опасность и учатся общению. Такая передача опыта укрепляет выживание вида.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строение тела и образ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среда обитания влияет на тип пищи, строение органов и поведение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социальной организации у человека и животных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социальность решает сходные задачи: защиту, кооперацию и передачу опыта. У человека эти механизмы развиты особенно сложно и закреплены культурой.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потребность в совместных действиях и обучении, тем сложнее социальная структура. У человека она достигает наиболее развитого уровня.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этологии и биологии поведения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6788"/>
            <a:ext cx="491100" cy="392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38997"/>
            <a:ext cx="491100" cy="43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827" y="3279004"/>
            <a:ext cx="482445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человек отличается от животных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Членораздельная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позволяет точно обозначать предметы, действия и абстрактные понятия. Благодаря ей человек передаёт знания, договаривается о совместных действиях и сохраняет опыт между поколениями.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делает информацию устойчивой во времени и независимой от памяти отдельного человека. С его помощью возникают наука, образование, архивы и историческая преемственность.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только использует найденные предметы, но и целенаправленно изменяет их для решения задач. Труд связывает мышление, планирование и практический результат.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орудий расширяет возможности тела: человек компенсирует слабость клыков, скорости или силы с помощью техники. Это меняет отношения с окружающей средой и образом жизни.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культуры опирается на развитый мозг, длительное детство и способность учиться у других. Именно поэтому знания, нормы и традиции становятся частью человеческой истории.
</a:t>
            </a:r>
            <a:endParaRPr lang="en-US" sz="6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21767"/>
            <a:ext cx="3377400" cy="16042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сходства и недопустимость упрощений
</a:t>
            </a:r>
            <a:endParaRPr lang="en-US" sz="2449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человека с животными реально, но каждую общую черту нужно оценивать по уровню развития и биологическому смыслу.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требует точности: общие биологические основы не означают полного тождества человека и животных.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психология, этология, антропология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смысл сходства человека с животными
</a:t>
            </a:r>
            <a:endParaRPr lang="en-US" sz="2181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сохраняет полезное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Зрение, память, кооперация и забота о потомстве остаются у разных животных, потому что повышают приспособленность. Естественный отбор закрепляет признаки, помогающие справляться с условиями среды.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между видами показывает, что они связаны общим эволюционным прошлым. Один и тот же план строения сохраняется, если он оказался полезным для выживания и размножения.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развивается по тем же законам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шла не вне природы, а в её рамках. Поэтому у нас есть общие с животными биологические основы, но и более сложные формы их реализации.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видов позволяет отличать древние, общие черты от сравнительно новых. Это помогает понять, какие признаки человека унаследованы, а какие усилились в ходе эволюции.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модельные организмы
</a:t>
            </a:r>
            <a:pPr algn="ctr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животные-модели помогают изучать наследственные болезни, работу органов и действие лекарств. Сходство физиологических процессов делает такие исследования особенно ценными, но требует строгих правил этики и ответственности.
</a:t>
            </a:r>
            <a:endParaRPr lang="en-US" sz="733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Поведение, психика и уход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животными важно для этологии, психологии и ветеринарии. По их поведению можно лучше понять основы обучения, стресса и коммуникации, а также сформировать гуманное отношение к живым существам.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охрана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человека с животными помогает увидеть ценность биоразнообразия и причины исчезновения видов. Полевые наблюдения, заповедники и программы охраны редких животных показывают, что знание биологии напрямую связано с сохранением природы.
</a:t>
            </a:r>
            <a:endParaRPr lang="en-US" sz="77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сходство человека и животных
</a:t>
            </a:r>
            <a:endParaRPr lang="en-US" sz="25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разделяет с животными клеточное строение, наследственность, органы, поведение и социальность, а отличается прежде всего уровнем развития мозга, речью и культурой. Это подтверждает единство живой природы и общее эволюционное происхождение видов.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не вне природы, а внутри неё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2026-06-02T00:34:17Z</dcterms:created>
  <dcterms:modified xsi:type="dcterms:W3CDTF">2026-06-02T00:34:17Z</dcterms:modified>
</cp:coreProperties>
</file>